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101" d="100"/>
          <a:sy n="101" d="100"/>
        </p:scale>
        <p:origin x="912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CDDE49B9-9564-599C-C2D3-B23899663FA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A0AF55D4-2840-ADCC-8B8B-85B4088D13B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BCC305F8-0E1B-2A39-9BE6-C5CE166D28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48042D-58E1-4B76-8A28-DD8D8AD29EB0}" type="datetimeFigureOut">
              <a:rPr lang="ko-KR" altLang="en-US" smtClean="0"/>
              <a:t>2024-11-26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E5BB0A0B-8EEB-DAF2-6D86-9ED7004A8A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69379C50-92D6-04D9-A284-D52CFE7275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8E52AB-B828-4DAB-B426-20F3CF8F5DF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602844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293534EC-C427-B136-C640-E2E0D8A9A7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D6484E5A-4DE3-2748-84D0-B7140B5B43B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2B0EE21A-595B-9508-C65B-786232374B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48042D-58E1-4B76-8A28-DD8D8AD29EB0}" type="datetimeFigureOut">
              <a:rPr lang="ko-KR" altLang="en-US" smtClean="0"/>
              <a:t>2024-11-26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23ADB0DE-8142-1427-388B-E887B794CF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6159B62B-4186-7D11-E1BE-9EEA9C7007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8E52AB-B828-4DAB-B426-20F3CF8F5DF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977272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10C9334F-E5F2-9E6A-B3AE-CAE23F491E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6DE33B38-AD31-F5DF-2DD5-D205024A57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445F70D2-8875-1A71-696E-1E06E98324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48042D-58E1-4B76-8A28-DD8D8AD29EB0}" type="datetimeFigureOut">
              <a:rPr lang="ko-KR" altLang="en-US" smtClean="0"/>
              <a:t>2024-11-26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530875E2-3317-2227-70D1-180A2888F1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DDE8AB8D-6E23-B2A4-F56D-00A37619AF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8E52AB-B828-4DAB-B426-20F3CF8F5DF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41426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7C5C9700-31CD-33E3-B05C-ED43720F45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4D811439-317F-0EF0-4732-F0F65E12584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E3371B9B-EDC2-09ED-500E-DE5063951F0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8AC6AAFB-983D-D037-B635-9726B74CEC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48042D-58E1-4B76-8A28-DD8D8AD29EB0}" type="datetimeFigureOut">
              <a:rPr lang="ko-KR" altLang="en-US" smtClean="0"/>
              <a:t>2024-11-26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A47AAACB-E27E-934E-ABB6-9203306ED6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C1201414-0B8B-365B-D062-4DB3549EE8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8E52AB-B828-4DAB-B426-20F3CF8F5DF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350781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59D6BF1-A69D-245C-C31E-8FDBF8492B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8AFB12DA-4FAE-BA8E-7438-9CE5BD643D9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2D7CCDEE-C096-F19A-69F6-4894F0770E0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10184F6E-6012-BCD9-2287-7A1D02CCE49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630B61BE-98B9-26DB-9B17-2E806FF9C36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35228C82-F575-A4B2-7988-26C6F898E9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48042D-58E1-4B76-8A28-DD8D8AD29EB0}" type="datetimeFigureOut">
              <a:rPr lang="ko-KR" altLang="en-US" smtClean="0"/>
              <a:t>2024-11-26</a:t>
            </a:fld>
            <a:endParaRPr lang="ko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BA5766C1-F7F3-0F9A-3809-5C9813A000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1D18A537-644A-4443-D53B-493392D474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8E52AB-B828-4DAB-B426-20F3CF8F5DF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786377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7A4EB83D-A66A-50E5-C1E3-948B90FF24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1ED53360-DC20-409E-A65E-D5E276A2CA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48042D-58E1-4B76-8A28-DD8D8AD29EB0}" type="datetimeFigureOut">
              <a:rPr lang="ko-KR" altLang="en-US" smtClean="0"/>
              <a:t>2024-11-26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91AB18BC-C448-7BD0-2607-308FCFA663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F34EC012-3CFE-68A3-8796-BED751BB07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8E52AB-B828-4DAB-B426-20F3CF8F5DF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193890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84B01142-B8C5-95DE-5BE2-6DE2434164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48042D-58E1-4B76-8A28-DD8D8AD29EB0}" type="datetimeFigureOut">
              <a:rPr lang="ko-KR" altLang="en-US" smtClean="0"/>
              <a:t>2024-11-26</a:t>
            </a:fld>
            <a:endParaRPr lang="ko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988F3F1E-1A19-BE6D-75F6-D14C3B612D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27A32B72-DC64-9C51-1265-F26106FBDF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8E52AB-B828-4DAB-B426-20F3CF8F5DF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005341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0EE22C9D-0EAC-4074-1AD7-6B94482287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8A8176CB-FB9A-E699-4871-E4A0B4D0E6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0732F848-AC2B-00D6-5BD7-3DD123597AB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588BA7FE-3196-92C0-8A0F-71B111FC69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48042D-58E1-4B76-8A28-DD8D8AD29EB0}" type="datetimeFigureOut">
              <a:rPr lang="ko-KR" altLang="en-US" smtClean="0"/>
              <a:t>2024-11-26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3D14A32C-F52E-EAB2-A042-E6A140CA3B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0999CCB0-CF72-36A2-4D22-750A03ADFD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8E52AB-B828-4DAB-B426-20F3CF8F5DF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941176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ECD118A4-F31A-9C26-D3C0-A087E5B3E6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823F0734-7609-424A-132A-924156B1CE9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8A93EDB3-C857-58D6-CDFB-8670367EEBD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4A60E9AD-84CE-8DF8-E617-52A0106958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48042D-58E1-4B76-8A28-DD8D8AD29EB0}" type="datetimeFigureOut">
              <a:rPr lang="ko-KR" altLang="en-US" smtClean="0"/>
              <a:t>2024-11-26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79B7EAD7-2AC9-F37B-A254-94784A477D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321478B7-43FE-882D-AA9F-9CC24BDFBF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8E52AB-B828-4DAB-B426-20F3CF8F5DF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848610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BC6E8C92-8B56-9707-82FC-EF3FAFABE3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CABA8B9F-0845-E01B-CC78-1DEAE354F65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D8AED721-F7C1-5F2A-03DF-3ADBD16B5C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48042D-58E1-4B76-8A28-DD8D8AD29EB0}" type="datetimeFigureOut">
              <a:rPr lang="ko-KR" altLang="en-US" smtClean="0"/>
              <a:t>2024-11-26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DC6B20EE-07CF-A8A5-4F3C-3713319140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9D954F42-589E-A1A7-1BF2-6C38B71DB9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8E52AB-B828-4DAB-B426-20F3CF8F5DF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090135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B1E2361A-4B0E-4321-D34D-3802087AF51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DAA3B285-FA65-1DB8-04CE-3873054418F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96FDFBF3-DAA5-B689-7F97-2B1D08BAEA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48042D-58E1-4B76-8A28-DD8D8AD29EB0}" type="datetimeFigureOut">
              <a:rPr lang="ko-KR" altLang="en-US" smtClean="0"/>
              <a:t>2024-11-26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85217E1E-E345-F97A-7A37-37CFD29902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0CC78770-76C4-F894-3BA8-2A60D36C26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8E52AB-B828-4DAB-B426-20F3CF8F5DF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816047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F17EFFCD-035C-5E92-CC23-9EF47DC086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02B0C7D1-540E-470E-0B3C-D359783C8F9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2851E6F9-E3E8-F0D6-A90F-2489A52CEB6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D48042D-58E1-4B76-8A28-DD8D8AD29EB0}" type="datetimeFigureOut">
              <a:rPr lang="ko-KR" altLang="en-US" smtClean="0"/>
              <a:t>2024-11-26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A0D11698-9A16-5F75-D469-26EEF604EA0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97BE8000-317D-1F6F-4DC5-5555A0E1096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58E52AB-B828-4DAB-B426-20F3CF8F5DF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711186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직사각형 10">
            <a:extLst>
              <a:ext uri="{FF2B5EF4-FFF2-40B4-BE49-F238E27FC236}">
                <a16:creationId xmlns:a16="http://schemas.microsoft.com/office/drawing/2014/main" id="{2766CCAE-EF55-BE93-5442-86B52DAA25CB}"/>
              </a:ext>
            </a:extLst>
          </p:cNvPr>
          <p:cNvSpPr/>
          <p:nvPr/>
        </p:nvSpPr>
        <p:spPr>
          <a:xfrm>
            <a:off x="1414462" y="833437"/>
            <a:ext cx="1438275" cy="150495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/>
              <a:t>ACS</a:t>
            </a:r>
            <a:endParaRPr lang="ko-KR" altLang="en-US" dirty="0"/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EBA89325-68A5-6382-9509-01E007ABD4EC}"/>
              </a:ext>
            </a:extLst>
          </p:cNvPr>
          <p:cNvSpPr/>
          <p:nvPr/>
        </p:nvSpPr>
        <p:spPr>
          <a:xfrm>
            <a:off x="1414462" y="2333624"/>
            <a:ext cx="1428748" cy="295275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50" dirty="0" err="1"/>
              <a:t>Faduino</a:t>
            </a:r>
            <a:endParaRPr lang="ko-KR" altLang="en-US" sz="1050" dirty="0"/>
          </a:p>
        </p:txBody>
      </p: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060C5FBF-3293-871A-ABD0-95EF6E60DD95}"/>
              </a:ext>
            </a:extLst>
          </p:cNvPr>
          <p:cNvSpPr/>
          <p:nvPr/>
        </p:nvSpPr>
        <p:spPr>
          <a:xfrm>
            <a:off x="1419224" y="2628899"/>
            <a:ext cx="1409945" cy="29527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50" dirty="0" err="1"/>
              <a:t>Xbee</a:t>
            </a:r>
            <a:endParaRPr lang="ko-KR" altLang="en-US" sz="1050" dirty="0"/>
          </a:p>
        </p:txBody>
      </p:sp>
      <p:sp>
        <p:nvSpPr>
          <p:cNvPr id="14" name="직사각형 13">
            <a:extLst>
              <a:ext uri="{FF2B5EF4-FFF2-40B4-BE49-F238E27FC236}">
                <a16:creationId xmlns:a16="http://schemas.microsoft.com/office/drawing/2014/main" id="{B6BA66F8-18C8-E6FD-F8EC-211592DA3E77}"/>
              </a:ext>
            </a:extLst>
          </p:cNvPr>
          <p:cNvSpPr/>
          <p:nvPr/>
        </p:nvSpPr>
        <p:spPr>
          <a:xfrm>
            <a:off x="906272" y="4376739"/>
            <a:ext cx="1438275" cy="150495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/>
              <a:t>AGV #1</a:t>
            </a:r>
            <a:endParaRPr lang="ko-KR" altLang="en-US" dirty="0"/>
          </a:p>
        </p:txBody>
      </p: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29B50F72-6966-C84D-8CC4-86FA78560EAB}"/>
              </a:ext>
            </a:extLst>
          </p:cNvPr>
          <p:cNvSpPr/>
          <p:nvPr/>
        </p:nvSpPr>
        <p:spPr>
          <a:xfrm>
            <a:off x="915799" y="5881689"/>
            <a:ext cx="1428749" cy="29527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50" dirty="0" err="1"/>
              <a:t>Xbee</a:t>
            </a:r>
            <a:endParaRPr lang="ko-KR" altLang="en-US" sz="1050" dirty="0"/>
          </a:p>
        </p:txBody>
      </p:sp>
      <p:sp>
        <p:nvSpPr>
          <p:cNvPr id="17" name="직사각형 16">
            <a:extLst>
              <a:ext uri="{FF2B5EF4-FFF2-40B4-BE49-F238E27FC236}">
                <a16:creationId xmlns:a16="http://schemas.microsoft.com/office/drawing/2014/main" id="{B778471B-4B26-69CC-5B1A-5F29DEDE3C0B}"/>
              </a:ext>
            </a:extLst>
          </p:cNvPr>
          <p:cNvSpPr/>
          <p:nvPr/>
        </p:nvSpPr>
        <p:spPr>
          <a:xfrm>
            <a:off x="2487422" y="4376739"/>
            <a:ext cx="1438275" cy="150495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/>
              <a:t>AGV #2</a:t>
            </a:r>
            <a:endParaRPr lang="ko-KR" altLang="en-US" dirty="0"/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D4FAD913-8AF5-EEF8-009B-A39E906AFB3D}"/>
              </a:ext>
            </a:extLst>
          </p:cNvPr>
          <p:cNvSpPr/>
          <p:nvPr/>
        </p:nvSpPr>
        <p:spPr>
          <a:xfrm>
            <a:off x="2487421" y="5881689"/>
            <a:ext cx="1438277" cy="29527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50" dirty="0" err="1"/>
              <a:t>Xbee</a:t>
            </a:r>
            <a:endParaRPr lang="ko-KR" altLang="en-US" sz="1050" dirty="0"/>
          </a:p>
        </p:txBody>
      </p:sp>
      <p:pic>
        <p:nvPicPr>
          <p:cNvPr id="21" name="그림 20" descr="실린더, 빛이(가) 표시된 사진&#10;&#10;자동 생성된 설명">
            <a:extLst>
              <a:ext uri="{FF2B5EF4-FFF2-40B4-BE49-F238E27FC236}">
                <a16:creationId xmlns:a16="http://schemas.microsoft.com/office/drawing/2014/main" id="{9D7D4713-2837-3105-CD70-CCE439068E1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6084" y="328353"/>
            <a:ext cx="440951" cy="1357572"/>
          </a:xfrm>
          <a:prstGeom prst="rect">
            <a:avLst/>
          </a:prstGeom>
        </p:spPr>
      </p:pic>
      <p:cxnSp>
        <p:nvCxnSpPr>
          <p:cNvPr id="24" name="연결선: 꺾임 23">
            <a:extLst>
              <a:ext uri="{FF2B5EF4-FFF2-40B4-BE49-F238E27FC236}">
                <a16:creationId xmlns:a16="http://schemas.microsoft.com/office/drawing/2014/main" id="{B372F5F6-C023-DF1B-3D25-4ED78E649840}"/>
              </a:ext>
            </a:extLst>
          </p:cNvPr>
          <p:cNvCxnSpPr>
            <a:stCxn id="12" idx="3"/>
            <a:endCxn id="21" idx="2"/>
          </p:cNvCxnSpPr>
          <p:nvPr/>
        </p:nvCxnSpPr>
        <p:spPr>
          <a:xfrm flipV="1">
            <a:off x="2843210" y="1685925"/>
            <a:ext cx="363350" cy="795337"/>
          </a:xfrm>
          <a:prstGeom prst="bentConnector2">
            <a:avLst/>
          </a:prstGeom>
          <a:ln>
            <a:solidFill>
              <a:srgbClr val="FF0000"/>
            </a:solidFill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E93D1579-AF03-8967-2086-CA648FED7FF0}"/>
              </a:ext>
            </a:extLst>
          </p:cNvPr>
          <p:cNvGrpSpPr/>
          <p:nvPr/>
        </p:nvGrpSpPr>
        <p:grpSpPr>
          <a:xfrm>
            <a:off x="5261119" y="385502"/>
            <a:ext cx="2569267" cy="2538670"/>
            <a:chOff x="5261119" y="385502"/>
            <a:chExt cx="2569267" cy="2538670"/>
          </a:xfrm>
        </p:grpSpPr>
        <p:sp>
          <p:nvSpPr>
            <p:cNvPr id="4" name="직사각형 3">
              <a:extLst>
                <a:ext uri="{FF2B5EF4-FFF2-40B4-BE49-F238E27FC236}">
                  <a16:creationId xmlns:a16="http://schemas.microsoft.com/office/drawing/2014/main" id="{542FAF9A-60D1-AF09-306E-7628EC370177}"/>
                </a:ext>
              </a:extLst>
            </p:cNvPr>
            <p:cNvSpPr/>
            <p:nvPr/>
          </p:nvSpPr>
          <p:spPr>
            <a:xfrm>
              <a:off x="5943600" y="828674"/>
              <a:ext cx="1438275" cy="1504950"/>
            </a:xfrm>
            <a:prstGeom prst="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/>
                <a:t>Buffer</a:t>
              </a:r>
              <a:endParaRPr lang="ko-KR" altLang="en-US" dirty="0"/>
            </a:p>
          </p:txBody>
        </p:sp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8E02DB94-9B8C-A3C4-0120-2E5DF4DA0D32}"/>
                </a:ext>
              </a:extLst>
            </p:cNvPr>
            <p:cNvSpPr/>
            <p:nvPr/>
          </p:nvSpPr>
          <p:spPr>
            <a:xfrm>
              <a:off x="5943600" y="2328861"/>
              <a:ext cx="1438275" cy="295275"/>
            </a:xfrm>
            <a:prstGeom prst="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050" dirty="0" err="1"/>
                <a:t>Faduino</a:t>
              </a:r>
              <a:endParaRPr lang="ko-KR" altLang="en-US" sz="1050" dirty="0"/>
            </a:p>
          </p:txBody>
        </p:sp>
        <p:sp>
          <p:nvSpPr>
            <p:cNvPr id="10" name="직사각형 9">
              <a:extLst>
                <a:ext uri="{FF2B5EF4-FFF2-40B4-BE49-F238E27FC236}">
                  <a16:creationId xmlns:a16="http://schemas.microsoft.com/office/drawing/2014/main" id="{9249EC29-CB2C-3F19-BD70-4BDB7DAAD1A6}"/>
                </a:ext>
              </a:extLst>
            </p:cNvPr>
            <p:cNvSpPr/>
            <p:nvPr/>
          </p:nvSpPr>
          <p:spPr>
            <a:xfrm>
              <a:off x="5938836" y="2628897"/>
              <a:ext cx="1419346" cy="295275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050" dirty="0" err="1"/>
                <a:t>Xbee</a:t>
              </a:r>
              <a:endParaRPr lang="ko-KR" altLang="en-US" sz="1050" dirty="0"/>
            </a:p>
          </p:txBody>
        </p:sp>
        <p:pic>
          <p:nvPicPr>
            <p:cNvPr id="22" name="그림 21" descr="실린더, 빛이(가) 표시된 사진&#10;&#10;자동 생성된 설명">
              <a:extLst>
                <a:ext uri="{FF2B5EF4-FFF2-40B4-BE49-F238E27FC236}">
                  <a16:creationId xmlns:a16="http://schemas.microsoft.com/office/drawing/2014/main" id="{0D10F8A8-76D0-C3DE-D39B-721EAE98847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389435" y="385502"/>
              <a:ext cx="440951" cy="1357572"/>
            </a:xfrm>
            <a:prstGeom prst="rect">
              <a:avLst/>
            </a:prstGeom>
          </p:spPr>
        </p:pic>
        <p:cxnSp>
          <p:nvCxnSpPr>
            <p:cNvPr id="25" name="연결선: 꺾임 24">
              <a:extLst>
                <a:ext uri="{FF2B5EF4-FFF2-40B4-BE49-F238E27FC236}">
                  <a16:creationId xmlns:a16="http://schemas.microsoft.com/office/drawing/2014/main" id="{494E5D33-91A7-C32D-3A21-8AD9BDED9017}"/>
                </a:ext>
              </a:extLst>
            </p:cNvPr>
            <p:cNvCxnSpPr>
              <a:cxnSpLocks/>
              <a:stCxn id="9" idx="3"/>
              <a:endCxn id="22" idx="2"/>
            </p:cNvCxnSpPr>
            <p:nvPr/>
          </p:nvCxnSpPr>
          <p:spPr>
            <a:xfrm flipV="1">
              <a:off x="7381875" y="1743074"/>
              <a:ext cx="228036" cy="733425"/>
            </a:xfrm>
            <a:prstGeom prst="bentConnector2">
              <a:avLst/>
            </a:prstGeom>
            <a:ln>
              <a:solidFill>
                <a:srgbClr val="FF0000"/>
              </a:solidFill>
              <a:headEnd type="triangle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pic>
          <p:nvPicPr>
            <p:cNvPr id="29" name="그림 28" descr="공구, 레버, 디자인이(가) 표시된 사진&#10;&#10;자동 생성된 설명">
              <a:extLst>
                <a:ext uri="{FF2B5EF4-FFF2-40B4-BE49-F238E27FC236}">
                  <a16:creationId xmlns:a16="http://schemas.microsoft.com/office/drawing/2014/main" id="{8D6858D5-676A-941F-5F7D-8193CD27FF2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61119" y="1102478"/>
              <a:ext cx="657315" cy="585868"/>
            </a:xfrm>
            <a:prstGeom prst="rect">
              <a:avLst/>
            </a:prstGeom>
          </p:spPr>
        </p:pic>
        <p:pic>
          <p:nvPicPr>
            <p:cNvPr id="30" name="그림 29" descr="공구, 레버, 디자인이(가) 표시된 사진&#10;&#10;자동 생성된 설명">
              <a:extLst>
                <a:ext uri="{FF2B5EF4-FFF2-40B4-BE49-F238E27FC236}">
                  <a16:creationId xmlns:a16="http://schemas.microsoft.com/office/drawing/2014/main" id="{17F95880-06DC-D8C0-993E-A8DF332FDAB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61119" y="1695450"/>
              <a:ext cx="657315" cy="585868"/>
            </a:xfrm>
            <a:prstGeom prst="rect">
              <a:avLst/>
            </a:prstGeom>
          </p:spPr>
        </p:pic>
        <p:cxnSp>
          <p:nvCxnSpPr>
            <p:cNvPr id="31" name="연결선: 꺾임 30">
              <a:extLst>
                <a:ext uri="{FF2B5EF4-FFF2-40B4-BE49-F238E27FC236}">
                  <a16:creationId xmlns:a16="http://schemas.microsoft.com/office/drawing/2014/main" id="{23257F64-3EF1-39E5-E135-76292A92D374}"/>
                </a:ext>
              </a:extLst>
            </p:cNvPr>
            <p:cNvCxnSpPr>
              <a:cxnSpLocks/>
              <a:endCxn id="30" idx="2"/>
            </p:cNvCxnSpPr>
            <p:nvPr/>
          </p:nvCxnSpPr>
          <p:spPr>
            <a:xfrm rot="10800000">
              <a:off x="5589778" y="2281318"/>
              <a:ext cx="237425" cy="195180"/>
            </a:xfrm>
            <a:prstGeom prst="bentConnector2">
              <a:avLst/>
            </a:prstGeom>
            <a:ln>
              <a:solidFill>
                <a:srgbClr val="FF0000"/>
              </a:solidFill>
              <a:headEnd type="triangle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026" name="Picture 2">
            <a:extLst>
              <a:ext uri="{FF2B5EF4-FFF2-40B4-BE49-F238E27FC236}">
                <a16:creationId xmlns:a16="http://schemas.microsoft.com/office/drawing/2014/main" id="{97A3C602-2970-4A06-A7D9-9BAEF92D0C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45652" y="4381241"/>
            <a:ext cx="1357573" cy="13575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4" name="TextBox 33">
            <a:extLst>
              <a:ext uri="{FF2B5EF4-FFF2-40B4-BE49-F238E27FC236}">
                <a16:creationId xmlns:a16="http://schemas.microsoft.com/office/drawing/2014/main" id="{7FAF8DAB-0171-069D-3978-41B83CD0499E}"/>
              </a:ext>
            </a:extLst>
          </p:cNvPr>
          <p:cNvSpPr txBox="1"/>
          <p:nvPr/>
        </p:nvSpPr>
        <p:spPr>
          <a:xfrm>
            <a:off x="10370065" y="5738814"/>
            <a:ext cx="150874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err="1"/>
              <a:t>Faduino</a:t>
            </a:r>
            <a:endParaRPr lang="en-US" altLang="ko-KR" dirty="0"/>
          </a:p>
          <a:p>
            <a:r>
              <a:rPr lang="en-US" altLang="ko-KR" dirty="0"/>
              <a:t>Arduino PLC</a:t>
            </a:r>
          </a:p>
          <a:p>
            <a:r>
              <a:rPr lang="en-US" altLang="ko-KR" dirty="0"/>
              <a:t>In:16 / Out:8</a:t>
            </a:r>
            <a:endParaRPr lang="ko-KR" altLang="en-US" dirty="0"/>
          </a:p>
        </p:txBody>
      </p:sp>
      <p:pic>
        <p:nvPicPr>
          <p:cNvPr id="36" name="그림 35" descr="회로 구성요소, 전자 부품, 패시브 회로 부품, 전자 공학이(가) 표시된 사진&#10;&#10;자동 생성된 설명">
            <a:extLst>
              <a:ext uri="{FF2B5EF4-FFF2-40B4-BE49-F238E27FC236}">
                <a16:creationId xmlns:a16="http://schemas.microsoft.com/office/drawing/2014/main" id="{D0513F35-D0E7-38AE-758C-8A18A1BE28E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23029" y="2773184"/>
            <a:ext cx="1202819" cy="921833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C11E9242-0FBD-3002-C0C6-5A7D8DEB54F8}"/>
              </a:ext>
            </a:extLst>
          </p:cNvPr>
          <p:cNvSpPr txBox="1"/>
          <p:nvPr/>
        </p:nvSpPr>
        <p:spPr>
          <a:xfrm>
            <a:off x="10330022" y="3684766"/>
            <a:ext cx="158883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err="1"/>
              <a:t>Xbee</a:t>
            </a:r>
            <a:endParaRPr lang="en-US" altLang="ko-KR" dirty="0"/>
          </a:p>
          <a:p>
            <a:r>
              <a:rPr lang="en-US" altLang="ko-KR" dirty="0"/>
              <a:t>2.4G Wireless</a:t>
            </a:r>
            <a:endParaRPr lang="ko-KR" altLang="en-US" dirty="0"/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37117E86-4405-23DD-D303-EA354C2D2CAE}"/>
              </a:ext>
            </a:extLst>
          </p:cNvPr>
          <p:cNvSpPr txBox="1"/>
          <p:nvPr/>
        </p:nvSpPr>
        <p:spPr>
          <a:xfrm>
            <a:off x="5194961" y="3907096"/>
            <a:ext cx="465505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/>
              <a:t>[Base Protocol ]</a:t>
            </a:r>
          </a:p>
          <a:p>
            <a:r>
              <a:rPr lang="en-US" altLang="ko-KR" dirty="0" err="1"/>
              <a:t>Stx</a:t>
            </a:r>
            <a:r>
              <a:rPr lang="en-US" altLang="ko-KR" dirty="0"/>
              <a:t> , length, id, (payload) , CRC16-ccit, ETX</a:t>
            </a:r>
            <a:endParaRPr lang="ko-KR" altLang="en-US" dirty="0"/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0DC89060-0E9D-510D-2206-F8A8EC02A9DF}"/>
              </a:ext>
            </a:extLst>
          </p:cNvPr>
          <p:cNvSpPr txBox="1"/>
          <p:nvPr/>
        </p:nvSpPr>
        <p:spPr>
          <a:xfrm>
            <a:off x="763881" y="6144718"/>
            <a:ext cx="22610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/>
              <a:t>Request / Response</a:t>
            </a:r>
            <a:endParaRPr lang="ko-KR" altLang="en-US" dirty="0"/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E4BD858E-7D1A-62FC-D261-E2119F871EFF}"/>
              </a:ext>
            </a:extLst>
          </p:cNvPr>
          <p:cNvSpPr txBox="1"/>
          <p:nvPr/>
        </p:nvSpPr>
        <p:spPr>
          <a:xfrm>
            <a:off x="5855778" y="2935030"/>
            <a:ext cx="39328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/>
              <a:t>Request / Response / Status stream</a:t>
            </a:r>
            <a:endParaRPr lang="ko-KR" altLang="en-US" dirty="0"/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5B5C2069-21AB-6DC1-5614-0214D81B2CBB}"/>
              </a:ext>
            </a:extLst>
          </p:cNvPr>
          <p:cNvSpPr txBox="1"/>
          <p:nvPr/>
        </p:nvSpPr>
        <p:spPr>
          <a:xfrm>
            <a:off x="897325" y="3974068"/>
            <a:ext cx="8547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/>
              <a:t>Id : 10</a:t>
            </a:r>
            <a:endParaRPr lang="ko-KR" altLang="en-US" dirty="0"/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942008AF-0423-A096-AA17-61F29A9F6CA7}"/>
              </a:ext>
            </a:extLst>
          </p:cNvPr>
          <p:cNvSpPr txBox="1"/>
          <p:nvPr/>
        </p:nvSpPr>
        <p:spPr>
          <a:xfrm>
            <a:off x="2488695" y="3981449"/>
            <a:ext cx="8547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/>
              <a:t>Id : 11</a:t>
            </a:r>
            <a:endParaRPr lang="ko-KR" altLang="en-US" dirty="0"/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6C620283-35DA-3E29-BCC2-15BC72A3A742}"/>
              </a:ext>
            </a:extLst>
          </p:cNvPr>
          <p:cNvSpPr txBox="1"/>
          <p:nvPr/>
        </p:nvSpPr>
        <p:spPr>
          <a:xfrm>
            <a:off x="1261367" y="439201"/>
            <a:ext cx="7280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/>
              <a:t>Id : 1</a:t>
            </a:r>
            <a:endParaRPr lang="ko-KR" altLang="en-US" dirty="0"/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AD490BB0-CC19-BB1F-9446-2BE7B08D6E03}"/>
              </a:ext>
            </a:extLst>
          </p:cNvPr>
          <p:cNvSpPr txBox="1"/>
          <p:nvPr/>
        </p:nvSpPr>
        <p:spPr>
          <a:xfrm>
            <a:off x="5924776" y="391317"/>
            <a:ext cx="14334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/>
              <a:t>Id : 20 ~ 24</a:t>
            </a:r>
            <a:endParaRPr lang="ko-KR" altLang="en-US" dirty="0"/>
          </a:p>
        </p:txBody>
      </p:sp>
      <p:grpSp>
        <p:nvGrpSpPr>
          <p:cNvPr id="1024" name="그룹 1023">
            <a:extLst>
              <a:ext uri="{FF2B5EF4-FFF2-40B4-BE49-F238E27FC236}">
                <a16:creationId xmlns:a16="http://schemas.microsoft.com/office/drawing/2014/main" id="{3E16FF5B-7A66-E1FD-85D9-1C2108F96883}"/>
              </a:ext>
            </a:extLst>
          </p:cNvPr>
          <p:cNvGrpSpPr/>
          <p:nvPr/>
        </p:nvGrpSpPr>
        <p:grpSpPr>
          <a:xfrm>
            <a:off x="9381762" y="265883"/>
            <a:ext cx="1433406" cy="1357572"/>
            <a:chOff x="5261119" y="385502"/>
            <a:chExt cx="2569267" cy="2538670"/>
          </a:xfrm>
        </p:grpSpPr>
        <p:sp>
          <p:nvSpPr>
            <p:cNvPr id="1025" name="직사각형 1024">
              <a:extLst>
                <a:ext uri="{FF2B5EF4-FFF2-40B4-BE49-F238E27FC236}">
                  <a16:creationId xmlns:a16="http://schemas.microsoft.com/office/drawing/2014/main" id="{987889B7-68A7-B36C-3656-978A19CDC875}"/>
                </a:ext>
              </a:extLst>
            </p:cNvPr>
            <p:cNvSpPr/>
            <p:nvPr/>
          </p:nvSpPr>
          <p:spPr>
            <a:xfrm>
              <a:off x="5943600" y="828674"/>
              <a:ext cx="1438275" cy="1504950"/>
            </a:xfrm>
            <a:prstGeom prst="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/>
                <a:t>Buffer</a:t>
              </a:r>
              <a:endParaRPr lang="ko-KR" altLang="en-US" dirty="0"/>
            </a:p>
          </p:txBody>
        </p:sp>
        <p:sp>
          <p:nvSpPr>
            <p:cNvPr id="1027" name="직사각형 1026">
              <a:extLst>
                <a:ext uri="{FF2B5EF4-FFF2-40B4-BE49-F238E27FC236}">
                  <a16:creationId xmlns:a16="http://schemas.microsoft.com/office/drawing/2014/main" id="{51EC5884-3204-0BFD-FBA6-F0A2EB9A448E}"/>
                </a:ext>
              </a:extLst>
            </p:cNvPr>
            <p:cNvSpPr/>
            <p:nvPr/>
          </p:nvSpPr>
          <p:spPr>
            <a:xfrm>
              <a:off x="5943600" y="2328861"/>
              <a:ext cx="1438275" cy="295275"/>
            </a:xfrm>
            <a:prstGeom prst="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050" dirty="0" err="1"/>
                <a:t>Faduino</a:t>
              </a:r>
              <a:endParaRPr lang="ko-KR" altLang="en-US" sz="1050" dirty="0"/>
            </a:p>
          </p:txBody>
        </p:sp>
        <p:sp>
          <p:nvSpPr>
            <p:cNvPr id="1028" name="직사각형 1027">
              <a:extLst>
                <a:ext uri="{FF2B5EF4-FFF2-40B4-BE49-F238E27FC236}">
                  <a16:creationId xmlns:a16="http://schemas.microsoft.com/office/drawing/2014/main" id="{5C786DF6-61DF-5179-960C-C1D5EED143ED}"/>
                </a:ext>
              </a:extLst>
            </p:cNvPr>
            <p:cNvSpPr/>
            <p:nvPr/>
          </p:nvSpPr>
          <p:spPr>
            <a:xfrm>
              <a:off x="5938836" y="2628897"/>
              <a:ext cx="1419346" cy="295275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050" dirty="0" err="1"/>
                <a:t>Xbee</a:t>
              </a:r>
              <a:endParaRPr lang="ko-KR" altLang="en-US" sz="1050" dirty="0"/>
            </a:p>
          </p:txBody>
        </p:sp>
        <p:pic>
          <p:nvPicPr>
            <p:cNvPr id="1029" name="그림 1028" descr="실린더, 빛이(가) 표시된 사진&#10;&#10;자동 생성된 설명">
              <a:extLst>
                <a:ext uri="{FF2B5EF4-FFF2-40B4-BE49-F238E27FC236}">
                  <a16:creationId xmlns:a16="http://schemas.microsoft.com/office/drawing/2014/main" id="{68078FC2-E636-E5CF-2111-B2ACE4F802E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389435" y="385502"/>
              <a:ext cx="440951" cy="1357572"/>
            </a:xfrm>
            <a:prstGeom prst="rect">
              <a:avLst/>
            </a:prstGeom>
          </p:spPr>
        </p:pic>
        <p:cxnSp>
          <p:nvCxnSpPr>
            <p:cNvPr id="1030" name="연결선: 꺾임 1029">
              <a:extLst>
                <a:ext uri="{FF2B5EF4-FFF2-40B4-BE49-F238E27FC236}">
                  <a16:creationId xmlns:a16="http://schemas.microsoft.com/office/drawing/2014/main" id="{03326DBF-7F76-6AA8-80CD-4FB98B5CA7CA}"/>
                </a:ext>
              </a:extLst>
            </p:cNvPr>
            <p:cNvCxnSpPr>
              <a:cxnSpLocks/>
              <a:stCxn id="1027" idx="3"/>
              <a:endCxn id="1029" idx="2"/>
            </p:cNvCxnSpPr>
            <p:nvPr/>
          </p:nvCxnSpPr>
          <p:spPr>
            <a:xfrm flipV="1">
              <a:off x="7381875" y="1743074"/>
              <a:ext cx="228036" cy="733425"/>
            </a:xfrm>
            <a:prstGeom prst="bentConnector2">
              <a:avLst/>
            </a:prstGeom>
            <a:ln>
              <a:solidFill>
                <a:srgbClr val="FF0000"/>
              </a:solidFill>
              <a:headEnd type="triangle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pic>
          <p:nvPicPr>
            <p:cNvPr id="1031" name="그림 1030" descr="공구, 레버, 디자인이(가) 표시된 사진&#10;&#10;자동 생성된 설명">
              <a:extLst>
                <a:ext uri="{FF2B5EF4-FFF2-40B4-BE49-F238E27FC236}">
                  <a16:creationId xmlns:a16="http://schemas.microsoft.com/office/drawing/2014/main" id="{B1FA9AE6-FEE7-1E75-2528-CD9CF8517B2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61119" y="1102478"/>
              <a:ext cx="657315" cy="585868"/>
            </a:xfrm>
            <a:prstGeom prst="rect">
              <a:avLst/>
            </a:prstGeom>
          </p:spPr>
        </p:pic>
        <p:pic>
          <p:nvPicPr>
            <p:cNvPr id="1032" name="그림 1031" descr="공구, 레버, 디자인이(가) 표시된 사진&#10;&#10;자동 생성된 설명">
              <a:extLst>
                <a:ext uri="{FF2B5EF4-FFF2-40B4-BE49-F238E27FC236}">
                  <a16:creationId xmlns:a16="http://schemas.microsoft.com/office/drawing/2014/main" id="{576D7D27-FED5-886F-0BAA-67C26BAAC54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61119" y="1695450"/>
              <a:ext cx="657315" cy="585868"/>
            </a:xfrm>
            <a:prstGeom prst="rect">
              <a:avLst/>
            </a:prstGeom>
          </p:spPr>
        </p:pic>
        <p:cxnSp>
          <p:nvCxnSpPr>
            <p:cNvPr id="1033" name="연결선: 꺾임 1032">
              <a:extLst>
                <a:ext uri="{FF2B5EF4-FFF2-40B4-BE49-F238E27FC236}">
                  <a16:creationId xmlns:a16="http://schemas.microsoft.com/office/drawing/2014/main" id="{19D32289-67D9-5829-F58D-0F59788AAFAC}"/>
                </a:ext>
              </a:extLst>
            </p:cNvPr>
            <p:cNvCxnSpPr>
              <a:cxnSpLocks/>
              <a:endCxn id="1032" idx="2"/>
            </p:cNvCxnSpPr>
            <p:nvPr/>
          </p:nvCxnSpPr>
          <p:spPr>
            <a:xfrm rot="10800000">
              <a:off x="5589778" y="2281318"/>
              <a:ext cx="237425" cy="195180"/>
            </a:xfrm>
            <a:prstGeom prst="bentConnector2">
              <a:avLst/>
            </a:prstGeom>
            <a:ln>
              <a:solidFill>
                <a:srgbClr val="FF0000"/>
              </a:solidFill>
              <a:headEnd type="triangle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5" name="그룹 54">
            <a:extLst>
              <a:ext uri="{FF2B5EF4-FFF2-40B4-BE49-F238E27FC236}">
                <a16:creationId xmlns:a16="http://schemas.microsoft.com/office/drawing/2014/main" id="{6855423B-3D89-180F-0298-184D1136B6ED}"/>
              </a:ext>
            </a:extLst>
          </p:cNvPr>
          <p:cNvGrpSpPr/>
          <p:nvPr/>
        </p:nvGrpSpPr>
        <p:grpSpPr>
          <a:xfrm>
            <a:off x="8248289" y="340975"/>
            <a:ext cx="1433406" cy="1357572"/>
            <a:chOff x="5261119" y="385502"/>
            <a:chExt cx="2569267" cy="2538670"/>
          </a:xfrm>
        </p:grpSpPr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BD9267A4-D4DE-8273-92B2-C31D50EFA83A}"/>
                </a:ext>
              </a:extLst>
            </p:cNvPr>
            <p:cNvSpPr/>
            <p:nvPr/>
          </p:nvSpPr>
          <p:spPr>
            <a:xfrm>
              <a:off x="5943600" y="828674"/>
              <a:ext cx="1438275" cy="1504950"/>
            </a:xfrm>
            <a:prstGeom prst="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/>
                <a:t>Buffer</a:t>
              </a:r>
              <a:endParaRPr lang="ko-KR" altLang="en-US" dirty="0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A7BA68FC-DCB8-885A-505A-9B4C6994FA2E}"/>
                </a:ext>
              </a:extLst>
            </p:cNvPr>
            <p:cNvSpPr/>
            <p:nvPr/>
          </p:nvSpPr>
          <p:spPr>
            <a:xfrm>
              <a:off x="5943600" y="2328861"/>
              <a:ext cx="1438275" cy="295275"/>
            </a:xfrm>
            <a:prstGeom prst="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050" dirty="0" err="1"/>
                <a:t>Faduino</a:t>
              </a:r>
              <a:endParaRPr lang="ko-KR" altLang="en-US" sz="1050" dirty="0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A73D123B-09B2-85CF-AE19-F74204C8749C}"/>
                </a:ext>
              </a:extLst>
            </p:cNvPr>
            <p:cNvSpPr/>
            <p:nvPr/>
          </p:nvSpPr>
          <p:spPr>
            <a:xfrm>
              <a:off x="5938836" y="2628897"/>
              <a:ext cx="1419346" cy="295275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050" dirty="0" err="1"/>
                <a:t>Xbee</a:t>
              </a:r>
              <a:endParaRPr lang="ko-KR" altLang="en-US" sz="1050" dirty="0"/>
            </a:p>
          </p:txBody>
        </p:sp>
        <p:pic>
          <p:nvPicPr>
            <p:cNvPr id="59" name="그림 58" descr="실린더, 빛이(가) 표시된 사진&#10;&#10;자동 생성된 설명">
              <a:extLst>
                <a:ext uri="{FF2B5EF4-FFF2-40B4-BE49-F238E27FC236}">
                  <a16:creationId xmlns:a16="http://schemas.microsoft.com/office/drawing/2014/main" id="{A0D1381D-7A00-966C-E1AC-1B86E718CB1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389435" y="385502"/>
              <a:ext cx="440951" cy="1357572"/>
            </a:xfrm>
            <a:prstGeom prst="rect">
              <a:avLst/>
            </a:prstGeom>
          </p:spPr>
        </p:pic>
        <p:cxnSp>
          <p:nvCxnSpPr>
            <p:cNvPr id="60" name="연결선: 꺾임 59">
              <a:extLst>
                <a:ext uri="{FF2B5EF4-FFF2-40B4-BE49-F238E27FC236}">
                  <a16:creationId xmlns:a16="http://schemas.microsoft.com/office/drawing/2014/main" id="{376D12A5-D88E-B14C-DD4D-DE373548CEA8}"/>
                </a:ext>
              </a:extLst>
            </p:cNvPr>
            <p:cNvCxnSpPr>
              <a:cxnSpLocks/>
              <a:stCxn id="57" idx="3"/>
              <a:endCxn id="59" idx="2"/>
            </p:cNvCxnSpPr>
            <p:nvPr/>
          </p:nvCxnSpPr>
          <p:spPr>
            <a:xfrm flipV="1">
              <a:off x="7381875" y="1743074"/>
              <a:ext cx="228036" cy="733425"/>
            </a:xfrm>
            <a:prstGeom prst="bentConnector2">
              <a:avLst/>
            </a:prstGeom>
            <a:ln>
              <a:solidFill>
                <a:srgbClr val="FF0000"/>
              </a:solidFill>
              <a:headEnd type="triangle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pic>
          <p:nvPicPr>
            <p:cNvPr id="61" name="그림 60" descr="공구, 레버, 디자인이(가) 표시된 사진&#10;&#10;자동 생성된 설명">
              <a:extLst>
                <a:ext uri="{FF2B5EF4-FFF2-40B4-BE49-F238E27FC236}">
                  <a16:creationId xmlns:a16="http://schemas.microsoft.com/office/drawing/2014/main" id="{A8BE3604-3FF3-7A3B-7AAA-886E9F601B7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61119" y="1102478"/>
              <a:ext cx="657315" cy="585868"/>
            </a:xfrm>
            <a:prstGeom prst="rect">
              <a:avLst/>
            </a:prstGeom>
          </p:spPr>
        </p:pic>
        <p:pic>
          <p:nvPicPr>
            <p:cNvPr id="62" name="그림 61" descr="공구, 레버, 디자인이(가) 표시된 사진&#10;&#10;자동 생성된 설명">
              <a:extLst>
                <a:ext uri="{FF2B5EF4-FFF2-40B4-BE49-F238E27FC236}">
                  <a16:creationId xmlns:a16="http://schemas.microsoft.com/office/drawing/2014/main" id="{E416A5E3-2350-653C-278F-3EFE8890696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61119" y="1695450"/>
              <a:ext cx="657315" cy="585868"/>
            </a:xfrm>
            <a:prstGeom prst="rect">
              <a:avLst/>
            </a:prstGeom>
          </p:spPr>
        </p:pic>
        <p:cxnSp>
          <p:nvCxnSpPr>
            <p:cNvPr id="63" name="연결선: 꺾임 62">
              <a:extLst>
                <a:ext uri="{FF2B5EF4-FFF2-40B4-BE49-F238E27FC236}">
                  <a16:creationId xmlns:a16="http://schemas.microsoft.com/office/drawing/2014/main" id="{1DEC9DFB-6F15-AC2F-93C5-396AECEC0D01}"/>
                </a:ext>
              </a:extLst>
            </p:cNvPr>
            <p:cNvCxnSpPr>
              <a:cxnSpLocks/>
              <a:endCxn id="62" idx="2"/>
            </p:cNvCxnSpPr>
            <p:nvPr/>
          </p:nvCxnSpPr>
          <p:spPr>
            <a:xfrm rot="10800000">
              <a:off x="5589778" y="2281318"/>
              <a:ext cx="237425" cy="195180"/>
            </a:xfrm>
            <a:prstGeom prst="bentConnector2">
              <a:avLst/>
            </a:prstGeom>
            <a:ln>
              <a:solidFill>
                <a:srgbClr val="FF0000"/>
              </a:solidFill>
              <a:headEnd type="triangle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43" name="그룹 1042">
            <a:extLst>
              <a:ext uri="{FF2B5EF4-FFF2-40B4-BE49-F238E27FC236}">
                <a16:creationId xmlns:a16="http://schemas.microsoft.com/office/drawing/2014/main" id="{CBCFAEF0-FC2F-BB72-0040-CAAA02F80EB4}"/>
              </a:ext>
            </a:extLst>
          </p:cNvPr>
          <p:cNvGrpSpPr/>
          <p:nvPr/>
        </p:nvGrpSpPr>
        <p:grpSpPr>
          <a:xfrm>
            <a:off x="9154606" y="1160585"/>
            <a:ext cx="1433406" cy="1357572"/>
            <a:chOff x="5261119" y="385502"/>
            <a:chExt cx="2569267" cy="2538670"/>
          </a:xfrm>
        </p:grpSpPr>
        <p:sp>
          <p:nvSpPr>
            <p:cNvPr id="1044" name="직사각형 1043">
              <a:extLst>
                <a:ext uri="{FF2B5EF4-FFF2-40B4-BE49-F238E27FC236}">
                  <a16:creationId xmlns:a16="http://schemas.microsoft.com/office/drawing/2014/main" id="{4AFFD61E-83B5-7CD3-D9BF-BF5633A3B024}"/>
                </a:ext>
              </a:extLst>
            </p:cNvPr>
            <p:cNvSpPr/>
            <p:nvPr/>
          </p:nvSpPr>
          <p:spPr>
            <a:xfrm>
              <a:off x="5943600" y="828674"/>
              <a:ext cx="1438275" cy="1504950"/>
            </a:xfrm>
            <a:prstGeom prst="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/>
                <a:t>Buffer</a:t>
              </a:r>
              <a:endParaRPr lang="ko-KR" altLang="en-US" dirty="0"/>
            </a:p>
          </p:txBody>
        </p:sp>
        <p:sp>
          <p:nvSpPr>
            <p:cNvPr id="1045" name="직사각형 1044">
              <a:extLst>
                <a:ext uri="{FF2B5EF4-FFF2-40B4-BE49-F238E27FC236}">
                  <a16:creationId xmlns:a16="http://schemas.microsoft.com/office/drawing/2014/main" id="{89E75E6B-B791-BBF4-FD75-B75D0440FBF4}"/>
                </a:ext>
              </a:extLst>
            </p:cNvPr>
            <p:cNvSpPr/>
            <p:nvPr/>
          </p:nvSpPr>
          <p:spPr>
            <a:xfrm>
              <a:off x="5943600" y="2328861"/>
              <a:ext cx="1438275" cy="295275"/>
            </a:xfrm>
            <a:prstGeom prst="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050" dirty="0" err="1"/>
                <a:t>Faduino</a:t>
              </a:r>
              <a:endParaRPr lang="ko-KR" altLang="en-US" sz="1050" dirty="0"/>
            </a:p>
          </p:txBody>
        </p:sp>
        <p:sp>
          <p:nvSpPr>
            <p:cNvPr id="1046" name="직사각형 1045">
              <a:extLst>
                <a:ext uri="{FF2B5EF4-FFF2-40B4-BE49-F238E27FC236}">
                  <a16:creationId xmlns:a16="http://schemas.microsoft.com/office/drawing/2014/main" id="{263914E6-DCE1-D5BD-3FC6-6318FC73B884}"/>
                </a:ext>
              </a:extLst>
            </p:cNvPr>
            <p:cNvSpPr/>
            <p:nvPr/>
          </p:nvSpPr>
          <p:spPr>
            <a:xfrm>
              <a:off x="5938836" y="2628897"/>
              <a:ext cx="1419346" cy="295275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050" dirty="0" err="1"/>
                <a:t>Xbee</a:t>
              </a:r>
              <a:endParaRPr lang="ko-KR" altLang="en-US" sz="1050" dirty="0"/>
            </a:p>
          </p:txBody>
        </p:sp>
        <p:pic>
          <p:nvPicPr>
            <p:cNvPr id="1047" name="그림 1046" descr="실린더, 빛이(가) 표시된 사진&#10;&#10;자동 생성된 설명">
              <a:extLst>
                <a:ext uri="{FF2B5EF4-FFF2-40B4-BE49-F238E27FC236}">
                  <a16:creationId xmlns:a16="http://schemas.microsoft.com/office/drawing/2014/main" id="{B1DAC6A1-FB9F-CC24-6876-E0EED377673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389435" y="385502"/>
              <a:ext cx="440951" cy="1357572"/>
            </a:xfrm>
            <a:prstGeom prst="rect">
              <a:avLst/>
            </a:prstGeom>
          </p:spPr>
        </p:pic>
        <p:cxnSp>
          <p:nvCxnSpPr>
            <p:cNvPr id="1048" name="연결선: 꺾임 1047">
              <a:extLst>
                <a:ext uri="{FF2B5EF4-FFF2-40B4-BE49-F238E27FC236}">
                  <a16:creationId xmlns:a16="http://schemas.microsoft.com/office/drawing/2014/main" id="{92DF4046-0682-1C54-C9FA-8681163E9240}"/>
                </a:ext>
              </a:extLst>
            </p:cNvPr>
            <p:cNvCxnSpPr>
              <a:cxnSpLocks/>
              <a:stCxn id="1045" idx="3"/>
              <a:endCxn id="1047" idx="2"/>
            </p:cNvCxnSpPr>
            <p:nvPr/>
          </p:nvCxnSpPr>
          <p:spPr>
            <a:xfrm flipV="1">
              <a:off x="7381875" y="1743074"/>
              <a:ext cx="228036" cy="733425"/>
            </a:xfrm>
            <a:prstGeom prst="bentConnector2">
              <a:avLst/>
            </a:prstGeom>
            <a:ln>
              <a:solidFill>
                <a:srgbClr val="FF0000"/>
              </a:solidFill>
              <a:headEnd type="triangle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pic>
          <p:nvPicPr>
            <p:cNvPr id="1049" name="그림 1048" descr="공구, 레버, 디자인이(가) 표시된 사진&#10;&#10;자동 생성된 설명">
              <a:extLst>
                <a:ext uri="{FF2B5EF4-FFF2-40B4-BE49-F238E27FC236}">
                  <a16:creationId xmlns:a16="http://schemas.microsoft.com/office/drawing/2014/main" id="{DFCA9345-A0D4-A82D-3764-15F1BBB673B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61119" y="1102478"/>
              <a:ext cx="657315" cy="585868"/>
            </a:xfrm>
            <a:prstGeom prst="rect">
              <a:avLst/>
            </a:prstGeom>
          </p:spPr>
        </p:pic>
        <p:pic>
          <p:nvPicPr>
            <p:cNvPr id="1050" name="그림 1049" descr="공구, 레버, 디자인이(가) 표시된 사진&#10;&#10;자동 생성된 설명">
              <a:extLst>
                <a:ext uri="{FF2B5EF4-FFF2-40B4-BE49-F238E27FC236}">
                  <a16:creationId xmlns:a16="http://schemas.microsoft.com/office/drawing/2014/main" id="{50285C0E-E4AF-EBF4-0E87-294543A9BC8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61119" y="1695450"/>
              <a:ext cx="657315" cy="585868"/>
            </a:xfrm>
            <a:prstGeom prst="rect">
              <a:avLst/>
            </a:prstGeom>
          </p:spPr>
        </p:pic>
        <p:cxnSp>
          <p:nvCxnSpPr>
            <p:cNvPr id="1051" name="연결선: 꺾임 1050">
              <a:extLst>
                <a:ext uri="{FF2B5EF4-FFF2-40B4-BE49-F238E27FC236}">
                  <a16:creationId xmlns:a16="http://schemas.microsoft.com/office/drawing/2014/main" id="{5B26C7E0-563B-D4D7-D8FD-42361B00A975}"/>
                </a:ext>
              </a:extLst>
            </p:cNvPr>
            <p:cNvCxnSpPr>
              <a:cxnSpLocks/>
              <a:endCxn id="1050" idx="2"/>
            </p:cNvCxnSpPr>
            <p:nvPr/>
          </p:nvCxnSpPr>
          <p:spPr>
            <a:xfrm rot="10800000">
              <a:off x="5589778" y="2281318"/>
              <a:ext cx="237425" cy="195180"/>
            </a:xfrm>
            <a:prstGeom prst="bentConnector2">
              <a:avLst/>
            </a:prstGeom>
            <a:ln>
              <a:solidFill>
                <a:srgbClr val="FF0000"/>
              </a:solidFill>
              <a:headEnd type="triangle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52" name="그룹 1051">
            <a:extLst>
              <a:ext uri="{FF2B5EF4-FFF2-40B4-BE49-F238E27FC236}">
                <a16:creationId xmlns:a16="http://schemas.microsoft.com/office/drawing/2014/main" id="{6A5D7CEE-CFD1-213A-6F3A-813D444B3001}"/>
              </a:ext>
            </a:extLst>
          </p:cNvPr>
          <p:cNvGrpSpPr/>
          <p:nvPr/>
        </p:nvGrpSpPr>
        <p:grpSpPr>
          <a:xfrm>
            <a:off x="8021133" y="1235677"/>
            <a:ext cx="1433406" cy="1357572"/>
            <a:chOff x="5261119" y="385502"/>
            <a:chExt cx="2569267" cy="2538670"/>
          </a:xfrm>
        </p:grpSpPr>
        <p:sp>
          <p:nvSpPr>
            <p:cNvPr id="1053" name="직사각형 1052">
              <a:extLst>
                <a:ext uri="{FF2B5EF4-FFF2-40B4-BE49-F238E27FC236}">
                  <a16:creationId xmlns:a16="http://schemas.microsoft.com/office/drawing/2014/main" id="{B66E5659-FCF0-CA8F-AC4F-9A55FFF8711B}"/>
                </a:ext>
              </a:extLst>
            </p:cNvPr>
            <p:cNvSpPr/>
            <p:nvPr/>
          </p:nvSpPr>
          <p:spPr>
            <a:xfrm>
              <a:off x="5943600" y="828674"/>
              <a:ext cx="1438275" cy="1504950"/>
            </a:xfrm>
            <a:prstGeom prst="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/>
                <a:t>Buffer</a:t>
              </a:r>
              <a:endParaRPr lang="ko-KR" altLang="en-US" dirty="0"/>
            </a:p>
          </p:txBody>
        </p:sp>
        <p:sp>
          <p:nvSpPr>
            <p:cNvPr id="1054" name="직사각형 1053">
              <a:extLst>
                <a:ext uri="{FF2B5EF4-FFF2-40B4-BE49-F238E27FC236}">
                  <a16:creationId xmlns:a16="http://schemas.microsoft.com/office/drawing/2014/main" id="{74B9B685-1B41-0C01-BAB4-AA9227FEA3C3}"/>
                </a:ext>
              </a:extLst>
            </p:cNvPr>
            <p:cNvSpPr/>
            <p:nvPr/>
          </p:nvSpPr>
          <p:spPr>
            <a:xfrm>
              <a:off x="5943600" y="2328861"/>
              <a:ext cx="1438275" cy="295275"/>
            </a:xfrm>
            <a:prstGeom prst="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050" dirty="0" err="1"/>
                <a:t>Faduino</a:t>
              </a:r>
              <a:endParaRPr lang="ko-KR" altLang="en-US" sz="1050" dirty="0"/>
            </a:p>
          </p:txBody>
        </p:sp>
        <p:sp>
          <p:nvSpPr>
            <p:cNvPr id="1055" name="직사각형 1054">
              <a:extLst>
                <a:ext uri="{FF2B5EF4-FFF2-40B4-BE49-F238E27FC236}">
                  <a16:creationId xmlns:a16="http://schemas.microsoft.com/office/drawing/2014/main" id="{A65124EC-BEF9-F718-A1D7-C056EDC79A19}"/>
                </a:ext>
              </a:extLst>
            </p:cNvPr>
            <p:cNvSpPr/>
            <p:nvPr/>
          </p:nvSpPr>
          <p:spPr>
            <a:xfrm>
              <a:off x="5938836" y="2628897"/>
              <a:ext cx="1419346" cy="295275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050" dirty="0" err="1"/>
                <a:t>Xbee</a:t>
              </a:r>
              <a:endParaRPr lang="ko-KR" altLang="en-US" sz="1050" dirty="0"/>
            </a:p>
          </p:txBody>
        </p:sp>
        <p:pic>
          <p:nvPicPr>
            <p:cNvPr id="1056" name="그림 1055" descr="실린더, 빛이(가) 표시된 사진&#10;&#10;자동 생성된 설명">
              <a:extLst>
                <a:ext uri="{FF2B5EF4-FFF2-40B4-BE49-F238E27FC236}">
                  <a16:creationId xmlns:a16="http://schemas.microsoft.com/office/drawing/2014/main" id="{FA330365-488C-C339-8583-E94731623D2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389435" y="385502"/>
              <a:ext cx="440951" cy="1357572"/>
            </a:xfrm>
            <a:prstGeom prst="rect">
              <a:avLst/>
            </a:prstGeom>
          </p:spPr>
        </p:pic>
        <p:cxnSp>
          <p:nvCxnSpPr>
            <p:cNvPr id="1057" name="연결선: 꺾임 1056">
              <a:extLst>
                <a:ext uri="{FF2B5EF4-FFF2-40B4-BE49-F238E27FC236}">
                  <a16:creationId xmlns:a16="http://schemas.microsoft.com/office/drawing/2014/main" id="{8F2FA1D7-2624-BE14-EA31-33021BCD5B15}"/>
                </a:ext>
              </a:extLst>
            </p:cNvPr>
            <p:cNvCxnSpPr>
              <a:cxnSpLocks/>
              <a:stCxn id="1054" idx="3"/>
              <a:endCxn id="1056" idx="2"/>
            </p:cNvCxnSpPr>
            <p:nvPr/>
          </p:nvCxnSpPr>
          <p:spPr>
            <a:xfrm flipV="1">
              <a:off x="7381875" y="1743074"/>
              <a:ext cx="228036" cy="733425"/>
            </a:xfrm>
            <a:prstGeom prst="bentConnector2">
              <a:avLst/>
            </a:prstGeom>
            <a:ln>
              <a:solidFill>
                <a:srgbClr val="FF0000"/>
              </a:solidFill>
              <a:headEnd type="triangle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pic>
          <p:nvPicPr>
            <p:cNvPr id="1058" name="그림 1057" descr="공구, 레버, 디자인이(가) 표시된 사진&#10;&#10;자동 생성된 설명">
              <a:extLst>
                <a:ext uri="{FF2B5EF4-FFF2-40B4-BE49-F238E27FC236}">
                  <a16:creationId xmlns:a16="http://schemas.microsoft.com/office/drawing/2014/main" id="{5D1D359B-E10D-24E2-6F5B-1447E1E5C61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61119" y="1102478"/>
              <a:ext cx="657315" cy="585868"/>
            </a:xfrm>
            <a:prstGeom prst="rect">
              <a:avLst/>
            </a:prstGeom>
          </p:spPr>
        </p:pic>
        <p:pic>
          <p:nvPicPr>
            <p:cNvPr id="1059" name="그림 1058" descr="공구, 레버, 디자인이(가) 표시된 사진&#10;&#10;자동 생성된 설명">
              <a:extLst>
                <a:ext uri="{FF2B5EF4-FFF2-40B4-BE49-F238E27FC236}">
                  <a16:creationId xmlns:a16="http://schemas.microsoft.com/office/drawing/2014/main" id="{ECF7E62E-9FFA-C41C-A8CA-F0282CE8732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61119" y="1695450"/>
              <a:ext cx="657315" cy="585868"/>
            </a:xfrm>
            <a:prstGeom prst="rect">
              <a:avLst/>
            </a:prstGeom>
          </p:spPr>
        </p:pic>
        <p:cxnSp>
          <p:nvCxnSpPr>
            <p:cNvPr id="1060" name="연결선: 꺾임 1059">
              <a:extLst>
                <a:ext uri="{FF2B5EF4-FFF2-40B4-BE49-F238E27FC236}">
                  <a16:creationId xmlns:a16="http://schemas.microsoft.com/office/drawing/2014/main" id="{7A039AE9-9486-1FF0-2A08-B1557DB9EE6C}"/>
                </a:ext>
              </a:extLst>
            </p:cNvPr>
            <p:cNvCxnSpPr>
              <a:cxnSpLocks/>
              <a:endCxn id="1059" idx="2"/>
            </p:cNvCxnSpPr>
            <p:nvPr/>
          </p:nvCxnSpPr>
          <p:spPr>
            <a:xfrm rot="10800000">
              <a:off x="5589778" y="2281318"/>
              <a:ext cx="237425" cy="195180"/>
            </a:xfrm>
            <a:prstGeom prst="bentConnector2">
              <a:avLst/>
            </a:prstGeom>
            <a:ln>
              <a:solidFill>
                <a:srgbClr val="FF0000"/>
              </a:solidFill>
              <a:headEnd type="triangle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40709926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맑은 고딕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</TotalTime>
  <Words>79</Words>
  <Application>Microsoft Office PowerPoint</Application>
  <PresentationFormat>와이드스크린</PresentationFormat>
  <Paragraphs>35</Paragraphs>
  <Slides>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4" baseType="lpstr">
      <vt:lpstr>맑은 고딕</vt:lpstr>
      <vt:lpstr>Arial</vt:lpstr>
      <vt:lpstr>Office 테마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치균 김</dc:creator>
  <cp:lastModifiedBy>치균 김</cp:lastModifiedBy>
  <cp:revision>1</cp:revision>
  <dcterms:created xsi:type="dcterms:W3CDTF">2024-11-26T01:29:04Z</dcterms:created>
  <dcterms:modified xsi:type="dcterms:W3CDTF">2024-11-26T01:42:40Z</dcterms:modified>
</cp:coreProperties>
</file>