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59" r:id="rId4"/>
    <p:sldId id="263" r:id="rId5"/>
    <p:sldId id="260" r:id="rId6"/>
    <p:sldId id="267" r:id="rId7"/>
    <p:sldId id="261" r:id="rId8"/>
    <p:sldId id="268" r:id="rId9"/>
    <p:sldId id="266" r:id="rId10"/>
    <p:sldId id="264" r:id="rId11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EDEF"/>
    <a:srgbClr val="F2F2F4"/>
    <a:srgbClr val="DFE0E5"/>
    <a:srgbClr val="CED0D8"/>
    <a:srgbClr val="B3BFE7"/>
    <a:srgbClr val="C5CFED"/>
    <a:srgbClr val="F7D115"/>
    <a:srgbClr val="EB6E21"/>
    <a:srgbClr val="F6C6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6" d="100"/>
          <a:sy n="156" d="100"/>
        </p:scale>
        <p:origin x="-468" y="-21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-3884" y="-8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1BAF59-879E-48A0-8C50-5DD49906BC76}" type="datetimeFigureOut">
              <a:rPr lang="ko-KR" altLang="en-US" smtClean="0"/>
              <a:t>2025-01-10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8689F5-0AA7-4ABB-A405-82B0DB1F7D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4936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183" y="165154"/>
            <a:ext cx="1122433" cy="261476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2301720"/>
            <a:ext cx="6588224" cy="2841780"/>
          </a:xfrm>
          <a:prstGeom prst="rect">
            <a:avLst/>
          </a:prstGeom>
        </p:spPr>
      </p:pic>
      <p:pic>
        <p:nvPicPr>
          <p:cNvPr id="5" name="Picture 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452320" y="0"/>
            <a:ext cx="1691680" cy="122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274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52320" y="0"/>
            <a:ext cx="1691680" cy="1221600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6102011" cy="413792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5183" y="165154"/>
            <a:ext cx="1122433" cy="261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336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 userDrawn="1"/>
        </p:nvCxnSpPr>
        <p:spPr>
          <a:xfrm>
            <a:off x="179512" y="555526"/>
            <a:ext cx="878497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/>
          <p:cNvCxnSpPr/>
          <p:nvPr userDrawn="1"/>
        </p:nvCxnSpPr>
        <p:spPr>
          <a:xfrm>
            <a:off x="179512" y="4876006"/>
            <a:ext cx="87849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75246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9518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49" r:id="rId2"/>
    <p:sldLayoutId id="2147483656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crochip.com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crochip.com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8532441" y="180273"/>
            <a:ext cx="315833" cy="2312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  <a:latin typeface="LG Smart UI SemiBold" panose="020B0700000101010101" pitchFamily="50" charset="-127"/>
                <a:ea typeface="LG Smart UI SemiBold" panose="020B0700000101010101" pitchFamily="50" charset="-127"/>
              </a:rPr>
              <a:t>1</a:t>
            </a:r>
            <a:endParaRPr lang="ko-KR" altLang="en-US" sz="800" dirty="0">
              <a:solidFill>
                <a:schemeClr val="tx1"/>
              </a:solidFill>
              <a:latin typeface="LG Smart UI SemiBold" panose="020B0700000101010101" pitchFamily="50" charset="-127"/>
              <a:ea typeface="LG Smart UI SemiBold" panose="020B0700000101010101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07504" y="2715766"/>
            <a:ext cx="3888431" cy="13861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 smtClean="0">
                <a:solidFill>
                  <a:schemeClr val="tx1"/>
                </a:solidFill>
                <a:latin typeface="LG Smart UI SemiBold" panose="020B0700000101010101" pitchFamily="50" charset="-127"/>
                <a:ea typeface="LG Smart UI SemiBold" panose="020B0700000101010101" pitchFamily="50" charset="-127"/>
              </a:rPr>
              <a:t>Microchip</a:t>
            </a:r>
          </a:p>
          <a:p>
            <a:pPr algn="ctr"/>
            <a:endParaRPr lang="en-US" altLang="ko-KR" sz="2000" dirty="0" smtClean="0">
              <a:solidFill>
                <a:schemeClr val="tx1"/>
              </a:solidFill>
              <a:latin typeface="LG Smart UI SemiBold" panose="020B0700000101010101" pitchFamily="50" charset="-127"/>
              <a:ea typeface="LG Smart UI SemiBold" panose="020B0700000101010101" pitchFamily="50" charset="-127"/>
            </a:endParaRPr>
          </a:p>
          <a:p>
            <a:pPr algn="ctr"/>
            <a:r>
              <a:rPr lang="en-US" altLang="ko-KR" sz="2000" dirty="0" err="1" smtClean="0">
                <a:solidFill>
                  <a:schemeClr val="tx1"/>
                </a:solidFill>
                <a:latin typeface="LG Smart UI SemiBold" panose="020B0700000101010101" pitchFamily="50" charset="-127"/>
                <a:ea typeface="LG Smart UI SemiBold" panose="020B0700000101010101" pitchFamily="50" charset="-127"/>
              </a:rPr>
              <a:t>PICkit</a:t>
            </a:r>
            <a:r>
              <a:rPr lang="en-US" altLang="ko-KR" sz="2000" dirty="0" smtClean="0">
                <a:solidFill>
                  <a:schemeClr val="tx1"/>
                </a:solidFill>
                <a:latin typeface="LG Smart UI SemiBold" panose="020B0700000101010101" pitchFamily="50" charset="-127"/>
                <a:ea typeface="LG Smart UI SemiBold" panose="020B0700000101010101" pitchFamily="50" charset="-127"/>
              </a:rPr>
              <a:t> </a:t>
            </a:r>
            <a:r>
              <a:rPr lang="ko-KR" altLang="en-US" sz="2000" dirty="0" smtClean="0">
                <a:solidFill>
                  <a:schemeClr val="tx1"/>
                </a:solidFill>
                <a:latin typeface="LG Smart UI SemiBold" panose="020B0700000101010101" pitchFamily="50" charset="-127"/>
                <a:ea typeface="LG Smart UI SemiBold" panose="020B0700000101010101" pitchFamily="50" charset="-127"/>
              </a:rPr>
              <a:t>프로그램 다운로드 매뉴얼</a:t>
            </a:r>
            <a:endParaRPr lang="en-US" altLang="ko-KR" sz="2000" dirty="0">
              <a:solidFill>
                <a:schemeClr val="tx1"/>
              </a:solidFill>
              <a:latin typeface="LG Smart UI SemiBold" panose="020B0700000101010101" pitchFamily="50" charset="-127"/>
              <a:ea typeface="LG Smart UI SemiBold" panose="020B07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6289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8532441" y="180273"/>
            <a:ext cx="315833" cy="2312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  <a:latin typeface="LG Smart UI SemiBold" panose="020B0700000101010101" pitchFamily="50" charset="-127"/>
                <a:ea typeface="LG Smart UI SemiBold" panose="020B0700000101010101" pitchFamily="50" charset="-127"/>
              </a:rPr>
              <a:t>2</a:t>
            </a:r>
            <a:endParaRPr lang="ko-KR" altLang="en-US" sz="800" dirty="0">
              <a:solidFill>
                <a:schemeClr val="tx1"/>
              </a:solidFill>
              <a:latin typeface="LG Smart UI SemiBold" panose="020B0700000101010101" pitchFamily="50" charset="-127"/>
              <a:ea typeface="LG Smart UI SemiBold" panose="020B0700000101010101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612067" y="483518"/>
            <a:ext cx="4463989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2000" dirty="0" smtClean="0">
                <a:solidFill>
                  <a:schemeClr val="tx1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Microchip </a:t>
            </a:r>
            <a:r>
              <a:rPr lang="en-US" altLang="ko-KR" sz="2000" dirty="0" err="1" smtClean="0">
                <a:solidFill>
                  <a:schemeClr val="tx1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PICkit</a:t>
            </a:r>
            <a:r>
              <a:rPr lang="en-US" altLang="ko-KR" sz="2000" dirty="0" smtClean="0">
                <a:solidFill>
                  <a:schemeClr val="tx1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</a:t>
            </a:r>
            <a:r>
              <a:rPr lang="ko-KR" altLang="en-US" sz="2000" dirty="0" smtClean="0">
                <a:solidFill>
                  <a:schemeClr val="tx1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시리즈</a:t>
            </a:r>
            <a:endParaRPr lang="en-US" altLang="ko-KR" sz="2000" dirty="0" smtClean="0">
              <a:solidFill>
                <a:schemeClr val="tx1"/>
              </a:solidFill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7987467"/>
              </p:ext>
            </p:extLst>
          </p:nvPr>
        </p:nvGraphicFramePr>
        <p:xfrm>
          <a:off x="1163240" y="1197502"/>
          <a:ext cx="6768752" cy="3384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2188"/>
                <a:gridCol w="1692188"/>
                <a:gridCol w="1692188"/>
                <a:gridCol w="1692188"/>
              </a:tblGrid>
              <a:tr h="423047"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>
                        <a:solidFill>
                          <a:schemeClr val="tx1"/>
                        </a:solidFill>
                        <a:latin typeface="LG Smart UI Regular" panose="020B0500000101010101" pitchFamily="50" charset="-127"/>
                        <a:ea typeface="LG Smart UI Regular" panose="020B05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MPLAB </a:t>
                      </a:r>
                      <a:r>
                        <a:rPr lang="en-US" altLang="ko-KR" sz="1050" dirty="0" err="1" smtClean="0">
                          <a:solidFill>
                            <a:schemeClr val="tx1"/>
                          </a:solidFill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PICkit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 3</a:t>
                      </a:r>
                      <a:endParaRPr lang="ko-KR" altLang="en-US" sz="1050" dirty="0">
                        <a:solidFill>
                          <a:schemeClr val="tx1"/>
                        </a:solidFill>
                        <a:latin typeface="LG Smart UI Regular" panose="020B0500000101010101" pitchFamily="50" charset="-127"/>
                        <a:ea typeface="LG Smart UI Regular" panose="020B05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MPLAB </a:t>
                      </a:r>
                      <a:r>
                        <a:rPr lang="en-US" altLang="ko-KR" sz="1050" dirty="0" err="1" smtClean="0">
                          <a:solidFill>
                            <a:schemeClr val="tx1"/>
                          </a:solidFill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PICkit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 </a:t>
                      </a:r>
                      <a:r>
                        <a:rPr lang="en-US" altLang="ko-KR" sz="1050" baseline="0" dirty="0" smtClean="0">
                          <a:solidFill>
                            <a:schemeClr val="tx1"/>
                          </a:solidFill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 4</a:t>
                      </a:r>
                      <a:endParaRPr lang="ko-KR" altLang="en-US" sz="1050" dirty="0">
                        <a:solidFill>
                          <a:schemeClr val="tx1"/>
                        </a:solidFill>
                        <a:latin typeface="LG Smart UI Regular" panose="020B0500000101010101" pitchFamily="50" charset="-127"/>
                        <a:ea typeface="LG Smart UI Regular" panose="020B05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MPLAB </a:t>
                      </a:r>
                      <a:r>
                        <a:rPr lang="en-US" altLang="ko-KR" sz="1050" dirty="0" err="1" smtClean="0">
                          <a:solidFill>
                            <a:schemeClr val="tx1"/>
                          </a:solidFill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PICkit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  5</a:t>
                      </a:r>
                      <a:endParaRPr lang="ko-KR" altLang="en-US" sz="1050" dirty="0">
                        <a:solidFill>
                          <a:schemeClr val="tx1"/>
                        </a:solidFill>
                        <a:latin typeface="LG Smart UI Regular" panose="020B0500000101010101" pitchFamily="50" charset="-127"/>
                        <a:ea typeface="LG Smart UI Regular" panose="020B05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30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지원되는 장치</a:t>
                      </a:r>
                      <a:endParaRPr lang="en-US" altLang="ko-KR" sz="1050" dirty="0" smtClean="0">
                        <a:latin typeface="LG Smart UI Regular" panose="020B0500000101010101" pitchFamily="50" charset="-127"/>
                        <a:ea typeface="LG Smart UI Regular" panose="020B05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PIC</a:t>
                      </a:r>
                      <a:endParaRPr lang="ko-KR" altLang="en-US" sz="1050" dirty="0">
                        <a:latin typeface="LG Smart UI Regular" panose="020B0500000101010101" pitchFamily="50" charset="-127"/>
                        <a:ea typeface="LG Smart UI Regular" panose="020B05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PIC,</a:t>
                      </a:r>
                      <a:r>
                        <a:rPr lang="en-US" altLang="ko-KR" sz="1050" baseline="0" dirty="0" smtClean="0"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 </a:t>
                      </a:r>
                      <a:r>
                        <a:rPr lang="en-US" altLang="ko-KR" sz="1050" baseline="0" dirty="0" err="1" smtClean="0"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dsPIC</a:t>
                      </a:r>
                      <a:endParaRPr lang="ko-KR" altLang="en-US" sz="1050" dirty="0">
                        <a:latin typeface="LG Smart UI Regular" panose="020B0500000101010101" pitchFamily="50" charset="-127"/>
                        <a:ea typeface="LG Smart UI Regular" panose="020B05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모든 </a:t>
                      </a:r>
                      <a:r>
                        <a:rPr lang="en-US" altLang="ko-KR" sz="1050" dirty="0" smtClean="0"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Microchip</a:t>
                      </a:r>
                      <a:r>
                        <a:rPr lang="en-US" altLang="ko-KR" sz="1050" baseline="0" dirty="0" smtClean="0"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 </a:t>
                      </a:r>
                      <a:r>
                        <a:rPr lang="ko-KR" altLang="en-US" sz="1050" baseline="0" dirty="0" smtClean="0"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아키텍처</a:t>
                      </a:r>
                      <a:endParaRPr lang="ko-KR" altLang="en-US" sz="1050" dirty="0">
                        <a:latin typeface="LG Smart UI Regular" panose="020B0500000101010101" pitchFamily="50" charset="-127"/>
                        <a:ea typeface="LG Smart UI Regular" panose="020B05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F"/>
                    </a:solidFill>
                  </a:tcPr>
                </a:tc>
              </a:tr>
              <a:tr h="4230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유선 연결</a:t>
                      </a:r>
                      <a:endParaRPr lang="ko-KR" altLang="en-US" sz="1050" dirty="0">
                        <a:latin typeface="LG Smart UI Regular" panose="020B0500000101010101" pitchFamily="50" charset="-127"/>
                        <a:ea typeface="LG Smart UI Regular" panose="020B05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USB </a:t>
                      </a:r>
                      <a:r>
                        <a:rPr lang="ko-KR" altLang="en-US" sz="1050" dirty="0" smtClean="0"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미니</a:t>
                      </a:r>
                      <a:endParaRPr lang="ko-KR" altLang="en-US" sz="1050" dirty="0">
                        <a:latin typeface="LG Smart UI Regular" panose="020B0500000101010101" pitchFamily="50" charset="-127"/>
                        <a:ea typeface="LG Smart UI Regular" panose="020B05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마이크로 </a:t>
                      </a:r>
                      <a:r>
                        <a:rPr lang="en-US" altLang="ko-KR" sz="1050" dirty="0" smtClean="0"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USB</a:t>
                      </a:r>
                      <a:endParaRPr lang="ko-KR" altLang="en-US" sz="1050" dirty="0">
                        <a:latin typeface="LG Smart UI Regular" panose="020B0500000101010101" pitchFamily="50" charset="-127"/>
                        <a:ea typeface="LG Smart UI Regular" panose="020B05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USB</a:t>
                      </a:r>
                      <a:r>
                        <a:rPr lang="en-US" altLang="ko-KR" sz="1050" baseline="0" dirty="0" smtClean="0"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 Type-C</a:t>
                      </a:r>
                      <a:endParaRPr lang="ko-KR" altLang="en-US" sz="1050" dirty="0">
                        <a:latin typeface="LG Smart UI Regular" panose="020B0500000101010101" pitchFamily="50" charset="-127"/>
                        <a:ea typeface="LG Smart UI Regular" panose="020B05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30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무선 연결</a:t>
                      </a:r>
                      <a:endParaRPr lang="ko-KR" altLang="en-US" sz="1050" dirty="0">
                        <a:latin typeface="LG Smart UI Regular" panose="020B0500000101010101" pitchFamily="50" charset="-127"/>
                        <a:ea typeface="LG Smart UI Regular" panose="020B05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불가능</a:t>
                      </a:r>
                      <a:endParaRPr lang="ko-KR" altLang="en-US" sz="1050" dirty="0">
                        <a:latin typeface="LG Smart UI Regular" panose="020B0500000101010101" pitchFamily="50" charset="-127"/>
                        <a:ea typeface="LG Smart UI Regular" panose="020B05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불가능</a:t>
                      </a:r>
                      <a:endParaRPr lang="ko-KR" altLang="en-US" sz="1050" dirty="0">
                        <a:latin typeface="LG Smart UI Regular" panose="020B0500000101010101" pitchFamily="50" charset="-127"/>
                        <a:ea typeface="LG Smart UI Regular" panose="020B05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err="1" smtClean="0"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Bluethooth</a:t>
                      </a:r>
                      <a:r>
                        <a:rPr lang="en-US" altLang="ko-KR" sz="1050" baseline="0" dirty="0" smtClean="0"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 Low Energy</a:t>
                      </a:r>
                      <a:endParaRPr lang="ko-KR" altLang="en-US" sz="1050" dirty="0">
                        <a:latin typeface="LG Smart UI Regular" panose="020B0500000101010101" pitchFamily="50" charset="-127"/>
                        <a:ea typeface="LG Smart UI Regular" panose="020B05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F"/>
                    </a:solidFill>
                  </a:tcPr>
                </a:tc>
              </a:tr>
              <a:tr h="4230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원격 프로그래밍</a:t>
                      </a:r>
                      <a:endParaRPr lang="ko-KR" altLang="en-US" sz="1050" dirty="0">
                        <a:latin typeface="LG Smart UI Regular" panose="020B0500000101010101" pitchFamily="50" charset="-127"/>
                        <a:ea typeface="LG Smart UI Regular" panose="020B05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불가능</a:t>
                      </a:r>
                      <a:endParaRPr lang="ko-KR" altLang="en-US" sz="1050" dirty="0">
                        <a:latin typeface="LG Smart UI Regular" panose="020B0500000101010101" pitchFamily="50" charset="-127"/>
                        <a:ea typeface="LG Smart UI Regular" panose="020B05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불가능</a:t>
                      </a:r>
                      <a:endParaRPr lang="ko-KR" altLang="en-US" sz="1050" dirty="0">
                        <a:latin typeface="LG Smart UI Regular" panose="020B0500000101010101" pitchFamily="50" charset="-127"/>
                        <a:ea typeface="LG Smart UI Regular" panose="020B05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Programmer-To-Go</a:t>
                      </a:r>
                      <a:endParaRPr lang="ko-KR" altLang="en-US" sz="1050" dirty="0">
                        <a:latin typeface="LG Smart UI Regular" panose="020B0500000101010101" pitchFamily="50" charset="-127"/>
                        <a:ea typeface="LG Smart UI Regular" panose="020B05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30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현장 프로그래밍</a:t>
                      </a:r>
                      <a:endParaRPr lang="ko-KR" altLang="en-US" sz="1050" dirty="0">
                        <a:latin typeface="LG Smart UI Regular" panose="020B0500000101010101" pitchFamily="50" charset="-127"/>
                        <a:ea typeface="LG Smart UI Regular" panose="020B05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불가능</a:t>
                      </a:r>
                      <a:endParaRPr lang="ko-KR" altLang="en-US" sz="1050" dirty="0">
                        <a:latin typeface="LG Smart UI Regular" panose="020B0500000101010101" pitchFamily="50" charset="-127"/>
                        <a:ea typeface="LG Smart UI Regular" panose="020B05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제한적</a:t>
                      </a:r>
                      <a:endParaRPr lang="ko-KR" altLang="en-US" sz="1050" dirty="0">
                        <a:latin typeface="LG Smart UI Regular" panose="020B0500000101010101" pitchFamily="50" charset="-127"/>
                        <a:ea typeface="LG Smart UI Regular" panose="020B05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여러 프로그램 이미지</a:t>
                      </a:r>
                      <a:endParaRPr lang="ko-KR" altLang="en-US" sz="1050" dirty="0">
                        <a:latin typeface="LG Smart UI Regular" panose="020B0500000101010101" pitchFamily="50" charset="-127"/>
                        <a:ea typeface="LG Smart UI Regular" panose="020B05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F"/>
                    </a:solidFill>
                  </a:tcPr>
                </a:tc>
              </a:tr>
              <a:tr h="4230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폼 </a:t>
                      </a:r>
                      <a:r>
                        <a:rPr lang="ko-KR" altLang="en-US" sz="1050" dirty="0" err="1" smtClean="0"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팩터</a:t>
                      </a:r>
                      <a:endParaRPr lang="ko-KR" altLang="en-US" sz="1050" dirty="0">
                        <a:latin typeface="LG Smart UI Regular" panose="020B0500000101010101" pitchFamily="50" charset="-127"/>
                        <a:ea typeface="LG Smart UI Regular" panose="020B05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err="1" smtClean="0"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콤팩트형</a:t>
                      </a:r>
                      <a:endParaRPr lang="ko-KR" altLang="en-US" sz="1050" dirty="0">
                        <a:latin typeface="LG Smart UI Regular" panose="020B0500000101010101" pitchFamily="50" charset="-127"/>
                        <a:ea typeface="LG Smart UI Regular" panose="020B05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제한적</a:t>
                      </a:r>
                      <a:endParaRPr lang="ko-KR" altLang="en-US" sz="1050" dirty="0">
                        <a:latin typeface="LG Smart UI Regular" panose="020B0500000101010101" pitchFamily="50" charset="-127"/>
                        <a:ea typeface="LG Smart UI Regular" panose="020B05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여러 프로그램 이미지</a:t>
                      </a:r>
                      <a:endParaRPr lang="ko-KR" altLang="en-US" sz="1050" dirty="0">
                        <a:latin typeface="LG Smart UI Regular" panose="020B0500000101010101" pitchFamily="50" charset="-127"/>
                        <a:ea typeface="LG Smart UI Regular" panose="020B05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30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속도</a:t>
                      </a:r>
                      <a:endParaRPr lang="ko-KR" altLang="en-US" sz="1050" dirty="0">
                        <a:latin typeface="LG Smart UI Regular" panose="020B0500000101010101" pitchFamily="50" charset="-127"/>
                        <a:ea typeface="LG Smart UI Regular" panose="020B05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중간</a:t>
                      </a:r>
                      <a:endParaRPr lang="ko-KR" altLang="en-US" sz="1050" dirty="0">
                        <a:latin typeface="LG Smart UI Regular" panose="020B0500000101010101" pitchFamily="50" charset="-127"/>
                        <a:ea typeface="LG Smart UI Regular" panose="020B05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고속</a:t>
                      </a:r>
                      <a:endParaRPr lang="ko-KR" altLang="en-US" sz="1050" dirty="0">
                        <a:latin typeface="LG Smart UI Regular" panose="020B0500000101010101" pitchFamily="50" charset="-127"/>
                        <a:ea typeface="LG Smart UI Regular" panose="020B05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latin typeface="LG Smart UI Regular" panose="020B0500000101010101" pitchFamily="50" charset="-127"/>
                          <a:ea typeface="LG Smart UI Regular" panose="020B0500000101010101" pitchFamily="50" charset="-127"/>
                        </a:rPr>
                        <a:t>빠름</a:t>
                      </a:r>
                      <a:endParaRPr lang="ko-KR" altLang="en-US" sz="1050" dirty="0">
                        <a:latin typeface="LG Smart UI Regular" panose="020B0500000101010101" pitchFamily="50" charset="-127"/>
                        <a:ea typeface="LG Smart UI Regular" panose="020B05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6048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8532441" y="180273"/>
            <a:ext cx="315833" cy="2312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tx1"/>
                </a:solidFill>
                <a:latin typeface="LG Smart UI SemiBold" panose="020B0700000101010101" pitchFamily="50" charset="-127"/>
                <a:ea typeface="LG Smart UI SemiBold" panose="020B0700000101010101" pitchFamily="50" charset="-127"/>
              </a:rPr>
              <a:t>3</a:t>
            </a:r>
            <a:endParaRPr lang="ko-KR" altLang="en-US" sz="800" dirty="0">
              <a:solidFill>
                <a:schemeClr val="tx1"/>
              </a:solidFill>
              <a:latin typeface="LG Smart UI SemiBold" panose="020B0700000101010101" pitchFamily="50" charset="-127"/>
              <a:ea typeface="LG Smart UI SemiBold" panose="020B0700000101010101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612067" y="483518"/>
            <a:ext cx="4463989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dirty="0" err="1" smtClean="0">
                <a:solidFill>
                  <a:schemeClr val="tx1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PICkit</a:t>
            </a:r>
            <a:r>
              <a:rPr lang="en-US" altLang="ko-KR" sz="2000" dirty="0" smtClean="0">
                <a:solidFill>
                  <a:schemeClr val="tx1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5 </a:t>
            </a:r>
            <a:r>
              <a:rPr lang="ko-KR" altLang="en-US" sz="2000" dirty="0" smtClean="0">
                <a:solidFill>
                  <a:schemeClr val="tx1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구성</a:t>
            </a:r>
            <a:endParaRPr lang="en-US" altLang="ko-KR" sz="2000" dirty="0" smtClean="0">
              <a:solidFill>
                <a:schemeClr val="tx1"/>
              </a:solidFill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</p:txBody>
      </p:sp>
      <p:pic>
        <p:nvPicPr>
          <p:cNvPr id="1026" name="Picture 2" descr="Introduction to MPLAB PICkit 5 In-Circuit Debugger | DigiKe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275606"/>
            <a:ext cx="4229839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52120" y="1272572"/>
            <a:ext cx="24482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1000" dirty="0" smtClean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Indicator Light Strip : </a:t>
            </a:r>
          </a:p>
          <a:p>
            <a:r>
              <a:rPr lang="ko-KR" altLang="en-US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상태 표시등</a:t>
            </a:r>
            <a:endParaRPr lang="en-US" altLang="ko-KR" sz="1000" dirty="0" smtClean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endParaRPr lang="en-US" altLang="ko-KR" sz="1000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Programmer-</a:t>
            </a:r>
            <a:r>
              <a:rPr lang="en-US" altLang="ko-KR" sz="1000" dirty="0" err="1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To_Go_Button</a:t>
            </a:r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: </a:t>
            </a:r>
          </a:p>
          <a:p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Programmer-To-Go </a:t>
            </a:r>
            <a:r>
              <a:rPr lang="ko-KR" altLang="en-US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기능 버튼</a:t>
            </a:r>
            <a:endParaRPr lang="en-US" altLang="ko-KR" sz="1000" dirty="0" smtClean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endParaRPr lang="en-US" altLang="ko-KR" sz="1000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Programming Connector : </a:t>
            </a:r>
          </a:p>
          <a:p>
            <a:r>
              <a:rPr lang="en-US" altLang="ko-KR" sz="1000" dirty="0" err="1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PICkit</a:t>
            </a:r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– PCB</a:t>
            </a:r>
            <a:r>
              <a:rPr lang="ko-KR" altLang="en-US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보드 프로그램 다운로드 커넥터</a:t>
            </a:r>
            <a:endParaRPr lang="en-US" altLang="ko-KR" sz="1000" dirty="0" smtClean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endParaRPr lang="en-US" altLang="ko-KR" sz="1000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Lanyard Connection : </a:t>
            </a:r>
          </a:p>
          <a:p>
            <a:r>
              <a:rPr lang="ko-KR" altLang="en-US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액세서리 착용 커넥터</a:t>
            </a:r>
            <a:endParaRPr lang="en-US" altLang="ko-KR" sz="1000" dirty="0" smtClean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endParaRPr lang="en-US" altLang="ko-KR" sz="1000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Emergency Recovery Button : </a:t>
            </a:r>
          </a:p>
          <a:p>
            <a:r>
              <a:rPr lang="ko-KR" altLang="en-US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비상 복구 버튼 </a:t>
            </a:r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(</a:t>
            </a:r>
            <a:r>
              <a:rPr lang="ko-KR" altLang="en-US" sz="1000" dirty="0" err="1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펌웨어</a:t>
            </a:r>
            <a:r>
              <a:rPr lang="ko-KR" altLang="en-US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</a:t>
            </a:r>
            <a:r>
              <a:rPr lang="ko-KR" altLang="en-US" sz="1000" dirty="0" err="1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리셋</a:t>
            </a:r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)</a:t>
            </a:r>
          </a:p>
          <a:p>
            <a:endParaRPr lang="en-US" altLang="ko-KR" sz="1000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USB Connector : </a:t>
            </a:r>
          </a:p>
          <a:p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PC – </a:t>
            </a:r>
            <a:r>
              <a:rPr lang="en-US" altLang="ko-KR" sz="1000" dirty="0" err="1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PICkit</a:t>
            </a:r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</a:t>
            </a:r>
            <a:r>
              <a:rPr lang="ko-KR" altLang="en-US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연결 커넥터 </a:t>
            </a:r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USB Type-C</a:t>
            </a:r>
            <a:endParaRPr lang="ko-KR" altLang="en-US" sz="1000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072327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8532441" y="180273"/>
            <a:ext cx="315833" cy="2312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  <a:latin typeface="LG Smart UI SemiBold" panose="020B0700000101010101" pitchFamily="50" charset="-127"/>
                <a:ea typeface="LG Smart UI SemiBold" panose="020B0700000101010101" pitchFamily="50" charset="-127"/>
              </a:rPr>
              <a:t>4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612067" y="483518"/>
            <a:ext cx="4463989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dirty="0" err="1" smtClean="0">
                <a:solidFill>
                  <a:schemeClr val="tx1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PICkit</a:t>
            </a:r>
            <a:r>
              <a:rPr lang="en-US" altLang="ko-KR" sz="2000" dirty="0">
                <a:solidFill>
                  <a:schemeClr val="tx1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</a:t>
            </a:r>
            <a:r>
              <a:rPr lang="en-US" altLang="ko-KR" sz="2000" dirty="0" smtClean="0">
                <a:solidFill>
                  <a:schemeClr val="tx1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Tool </a:t>
            </a:r>
            <a:r>
              <a:rPr lang="ko-KR" altLang="en-US" sz="2000" dirty="0" smtClean="0">
                <a:solidFill>
                  <a:schemeClr val="tx1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연결</a:t>
            </a:r>
            <a:endParaRPr lang="en-US" altLang="ko-KR" sz="2000" dirty="0" smtClean="0">
              <a:solidFill>
                <a:schemeClr val="tx1"/>
              </a:solidFill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1547664" y="1437910"/>
            <a:ext cx="3008757" cy="3570090"/>
            <a:chOff x="1547664" y="1419622"/>
            <a:chExt cx="3008757" cy="3570090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7664" y="1419622"/>
              <a:ext cx="3008757" cy="35700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직사각형 6"/>
            <p:cNvSpPr/>
            <p:nvPr/>
          </p:nvSpPr>
          <p:spPr>
            <a:xfrm>
              <a:off x="3545600" y="2151894"/>
              <a:ext cx="432048" cy="57606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052042" y="3886182"/>
              <a:ext cx="943894" cy="45643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5652120" y="2063045"/>
            <a:ext cx="244827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USB Connector : </a:t>
            </a:r>
            <a:endParaRPr lang="en-US" altLang="ko-KR" sz="1000" dirty="0" smtClean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endParaRPr lang="en-US" altLang="ko-KR" sz="1000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PC </a:t>
            </a:r>
            <a:r>
              <a:rPr lang="en-US" altLang="ko-KR" sz="1000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– </a:t>
            </a:r>
            <a:r>
              <a:rPr lang="en-US" altLang="ko-KR" sz="1000" dirty="0" err="1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PICkit</a:t>
            </a:r>
            <a:r>
              <a:rPr lang="en-US" altLang="ko-KR" sz="1000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</a:t>
            </a:r>
            <a:r>
              <a:rPr lang="ko-KR" altLang="en-US" sz="1000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연결 커넥터 </a:t>
            </a:r>
            <a:r>
              <a:rPr lang="en-US" altLang="ko-KR" sz="1000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USB Type-C</a:t>
            </a:r>
            <a:endParaRPr lang="ko-KR" altLang="en-US" sz="1000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endParaRPr lang="en-US" altLang="ko-KR" sz="1000" dirty="0" smtClean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endParaRPr lang="en-US" altLang="ko-KR" sz="1000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endParaRPr lang="en-US" altLang="ko-KR" sz="1000" dirty="0" smtClean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endParaRPr lang="en-US" altLang="ko-KR" sz="1000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endParaRPr lang="en-US" altLang="ko-KR" sz="1000" dirty="0" smtClean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endParaRPr lang="en-US" altLang="ko-KR" sz="1000" dirty="0" smtClean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endParaRPr lang="en-US" altLang="ko-KR" sz="1000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Programming Connector : </a:t>
            </a:r>
          </a:p>
          <a:p>
            <a:endParaRPr lang="en-US" altLang="ko-KR" sz="1000" dirty="0" smtClean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</a:t>
            </a:r>
            <a:r>
              <a:rPr lang="en-US" altLang="ko-KR" sz="1000" dirty="0" err="1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PICkit</a:t>
            </a:r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– PCB </a:t>
            </a:r>
            <a:r>
              <a:rPr lang="ko-KR" altLang="en-US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보드 프로그램 다운로드 커넥터</a:t>
            </a:r>
            <a:endParaRPr lang="en-US" altLang="ko-KR" sz="1000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12066" y="987574"/>
            <a:ext cx="53280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프로그램 다운로드를 위해 </a:t>
            </a:r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PC</a:t>
            </a:r>
            <a:r>
              <a:rPr lang="ko-KR" altLang="en-US" sz="1000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</a:t>
            </a:r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– </a:t>
            </a:r>
            <a:r>
              <a:rPr lang="en-US" altLang="ko-KR" sz="1000" dirty="0" err="1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PICkit</a:t>
            </a:r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, </a:t>
            </a:r>
            <a:r>
              <a:rPr lang="en-US" altLang="ko-KR" sz="1000" dirty="0" err="1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PICkit</a:t>
            </a:r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– PCB</a:t>
            </a:r>
            <a:r>
              <a:rPr lang="ko-KR" altLang="en-US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를 연결</a:t>
            </a:r>
            <a:endParaRPr lang="en-US" altLang="ko-KR" sz="1000" dirty="0" smtClean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40414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33795"/>
            <a:ext cx="4984028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8532441" y="180273"/>
            <a:ext cx="315833" cy="2312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tx1"/>
                </a:solidFill>
                <a:latin typeface="LG Smart UI SemiBold" panose="020B0700000101010101" pitchFamily="50" charset="-127"/>
                <a:ea typeface="LG Smart UI SemiBold" panose="020B0700000101010101" pitchFamily="50" charset="-127"/>
              </a:rPr>
              <a:t>5</a:t>
            </a:r>
            <a:endParaRPr lang="ko-KR" altLang="en-US" sz="800" dirty="0">
              <a:solidFill>
                <a:schemeClr val="tx1"/>
              </a:solidFill>
              <a:latin typeface="LG Smart UI SemiBold" panose="020B0700000101010101" pitchFamily="50" charset="-127"/>
              <a:ea typeface="LG Smart UI SemiBold" panose="020B0700000101010101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612067" y="483518"/>
            <a:ext cx="4463989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dirty="0" smtClean="0">
                <a:solidFill>
                  <a:schemeClr val="tx1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MPLAB_X_IPE </a:t>
            </a:r>
            <a:r>
              <a:rPr lang="ko-KR" altLang="en-US" sz="2000" dirty="0" smtClean="0">
                <a:solidFill>
                  <a:schemeClr val="tx1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설치 가이드</a:t>
            </a:r>
            <a:endParaRPr lang="en-US" altLang="ko-KR" sz="2000" dirty="0" smtClean="0">
              <a:solidFill>
                <a:schemeClr val="tx1"/>
              </a:solidFill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2066" y="987574"/>
            <a:ext cx="53280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Microchip </a:t>
            </a:r>
            <a:r>
              <a:rPr lang="ko-KR" altLang="en-US" sz="1000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홈페이지 </a:t>
            </a:r>
            <a:r>
              <a:rPr lang="ko-KR" altLang="en-US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주소 </a:t>
            </a:r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: </a:t>
            </a:r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  <a:hlinkClick r:id="rId3"/>
              </a:rPr>
              <a:t>https://www.microchip.com</a:t>
            </a:r>
            <a:endParaRPr lang="en-US" altLang="ko-KR" sz="1000" dirty="0" smtClean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 flipV="1">
            <a:off x="2417856" y="2139702"/>
            <a:ext cx="576064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5940152" y="1929774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홈페이지 상단의 </a:t>
            </a:r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TOOLS – Develop – MPLAB X IDE</a:t>
            </a:r>
            <a:r>
              <a:rPr lang="ko-KR" altLang="en-US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를 클릭하여 </a:t>
            </a:r>
            <a:r>
              <a:rPr lang="ko-KR" altLang="en-US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다운로드 페이지 진입</a:t>
            </a:r>
            <a:endParaRPr lang="en-US" altLang="ko-KR" sz="1000" dirty="0" smtClean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11322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33795"/>
            <a:ext cx="4984028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8532441" y="180273"/>
            <a:ext cx="315833" cy="2312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  <a:latin typeface="LG Smart UI SemiBold" panose="020B0700000101010101" pitchFamily="50" charset="-127"/>
                <a:ea typeface="LG Smart UI SemiBold" panose="020B0700000101010101" pitchFamily="50" charset="-127"/>
              </a:rPr>
              <a:t>6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612067" y="483518"/>
            <a:ext cx="4463989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dirty="0" smtClean="0">
                <a:solidFill>
                  <a:schemeClr val="tx1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MPLAB_X_IPE </a:t>
            </a:r>
            <a:r>
              <a:rPr lang="ko-KR" altLang="en-US" sz="2000" dirty="0" smtClean="0">
                <a:solidFill>
                  <a:schemeClr val="tx1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설치 가이드</a:t>
            </a:r>
            <a:endParaRPr lang="en-US" altLang="ko-KR" sz="2000" dirty="0" smtClean="0">
              <a:solidFill>
                <a:schemeClr val="tx1"/>
              </a:solidFill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2066" y="987574"/>
            <a:ext cx="53280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Microchip </a:t>
            </a:r>
            <a:r>
              <a:rPr lang="ko-KR" altLang="en-US" sz="1000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홈페이지 </a:t>
            </a:r>
            <a:r>
              <a:rPr lang="ko-KR" altLang="en-US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주소 </a:t>
            </a:r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: </a:t>
            </a:r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  <a:hlinkClick r:id="rId3"/>
              </a:rPr>
              <a:t>https://www.microchip.com</a:t>
            </a:r>
            <a:endParaRPr lang="en-US" altLang="ko-KR" sz="1000" dirty="0" smtClean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 flipV="1">
            <a:off x="1133904" y="3814174"/>
            <a:ext cx="936104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5940152" y="1929774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Download MPLAB X IDE</a:t>
            </a:r>
            <a:r>
              <a:rPr lang="ko-KR" altLang="en-US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를 눌러 절차대로 </a:t>
            </a:r>
            <a:endParaRPr lang="en-US" altLang="ko-KR" sz="1000" dirty="0" smtClean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r>
              <a:rPr lang="ko-KR" altLang="en-US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다운로드</a:t>
            </a:r>
            <a:r>
              <a:rPr lang="en-US" altLang="ko-KR" sz="1000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</a:t>
            </a:r>
            <a:r>
              <a:rPr lang="ko-KR" altLang="en-US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진행</a:t>
            </a:r>
            <a:endParaRPr lang="en-US" altLang="ko-KR" sz="1000" dirty="0" smtClean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76644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759" y="1276761"/>
            <a:ext cx="3353351" cy="3274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398" y="1276761"/>
            <a:ext cx="3353352" cy="3274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5098820" y="4680887"/>
            <a:ext cx="32852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Advanced Mode </a:t>
            </a:r>
            <a:r>
              <a:rPr lang="ko-KR" altLang="en-US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패스워드</a:t>
            </a:r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: “microchip” </a:t>
            </a:r>
            <a:r>
              <a:rPr lang="ko-KR" altLang="en-US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입력</a:t>
            </a:r>
            <a:endParaRPr lang="en-US" altLang="ko-KR" sz="1000" dirty="0" smtClean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8532441" y="180273"/>
            <a:ext cx="315833" cy="2312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tx1"/>
                </a:solidFill>
                <a:latin typeface="LG Smart UI SemiBold" panose="020B0700000101010101" pitchFamily="50" charset="-127"/>
                <a:ea typeface="LG Smart UI SemiBold" panose="020B0700000101010101" pitchFamily="50" charset="-127"/>
              </a:rPr>
              <a:t>7</a:t>
            </a:r>
            <a:endParaRPr lang="ko-KR" altLang="en-US" sz="800" dirty="0">
              <a:solidFill>
                <a:schemeClr val="tx1"/>
              </a:solidFill>
              <a:latin typeface="LG Smart UI SemiBold" panose="020B0700000101010101" pitchFamily="50" charset="-127"/>
              <a:ea typeface="LG Smart UI SemiBold" panose="020B0700000101010101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612067" y="483518"/>
            <a:ext cx="4463989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dirty="0" smtClean="0">
                <a:solidFill>
                  <a:schemeClr val="tx1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MPLAB_X_I</a:t>
            </a:r>
            <a:r>
              <a:rPr lang="en-US" altLang="ko-KR" sz="2000" dirty="0">
                <a:solidFill>
                  <a:schemeClr val="tx1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P</a:t>
            </a:r>
            <a:r>
              <a:rPr lang="en-US" altLang="ko-KR" sz="2000" dirty="0" smtClean="0">
                <a:solidFill>
                  <a:schemeClr val="tx1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E </a:t>
            </a:r>
            <a:r>
              <a:rPr lang="ko-KR" altLang="en-US" sz="2000" dirty="0" smtClean="0">
                <a:solidFill>
                  <a:schemeClr val="tx1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프로그램 다운로드</a:t>
            </a:r>
            <a:endParaRPr lang="en-US" altLang="ko-KR" sz="2000" dirty="0" smtClean="0">
              <a:solidFill>
                <a:schemeClr val="tx1"/>
              </a:solidFill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2066" y="987574"/>
            <a:ext cx="53280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IPE </a:t>
            </a:r>
            <a:r>
              <a:rPr lang="ko-KR" altLang="en-US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메인 화면에서 </a:t>
            </a:r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Settings</a:t>
            </a:r>
            <a:r>
              <a:rPr lang="ko-KR" altLang="en-US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의 </a:t>
            </a:r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Advanced Mode </a:t>
            </a:r>
            <a:r>
              <a:rPr lang="ko-KR" altLang="en-US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진입</a:t>
            </a:r>
            <a:endParaRPr lang="en-US" altLang="ko-KR" sz="1000" dirty="0" smtClean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2107" y="4680887"/>
            <a:ext cx="36531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Advanced </a:t>
            </a:r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Mode : Settings </a:t>
            </a:r>
            <a:r>
              <a:rPr lang="ko-KR" altLang="en-US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의 </a:t>
            </a:r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Advanced Mode </a:t>
            </a:r>
            <a:r>
              <a:rPr lang="ko-KR" altLang="en-US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진입</a:t>
            </a:r>
            <a:endParaRPr lang="en-US" altLang="ko-KR" sz="1000" dirty="0" smtClean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827584" y="1347614"/>
            <a:ext cx="100811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5971755" y="2614422"/>
            <a:ext cx="1264541" cy="2575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1297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33795"/>
            <a:ext cx="4659144" cy="3819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8532441" y="180273"/>
            <a:ext cx="315833" cy="2312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tx1"/>
                </a:solidFill>
                <a:latin typeface="LG Smart UI SemiBold" panose="020B0700000101010101" pitchFamily="50" charset="-127"/>
                <a:ea typeface="LG Smart UI SemiBold" panose="020B0700000101010101" pitchFamily="50" charset="-127"/>
              </a:rPr>
              <a:t>8</a:t>
            </a:r>
            <a:endParaRPr lang="en-US" altLang="ko-KR" sz="800" dirty="0" smtClean="0">
              <a:solidFill>
                <a:schemeClr val="tx1"/>
              </a:solidFill>
              <a:latin typeface="LG Smart UI SemiBold" panose="020B0700000101010101" pitchFamily="50" charset="-127"/>
              <a:ea typeface="LG Smart UI SemiBold" panose="020B0700000101010101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612067" y="483518"/>
            <a:ext cx="4463989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dirty="0" smtClean="0">
                <a:solidFill>
                  <a:schemeClr val="tx1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MPLAB_X_IPE Device Select</a:t>
            </a:r>
            <a:r>
              <a:rPr lang="ko-KR" altLang="en-US" sz="2000" dirty="0" smtClean="0">
                <a:solidFill>
                  <a:schemeClr val="tx1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주의사항</a:t>
            </a:r>
            <a:endParaRPr lang="en-US" altLang="ko-KR" sz="2000" dirty="0" smtClean="0">
              <a:solidFill>
                <a:schemeClr val="tx1"/>
              </a:solidFill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2066" y="987574"/>
            <a:ext cx="53280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전원 공급 옵션 </a:t>
            </a:r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: </a:t>
            </a:r>
            <a:r>
              <a:rPr lang="ko-KR" altLang="en-US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칩 마다 사용하는 전압이 다르기 때문에 사용하는 칩에 잘못된 전압을 주지 않도록 주의</a:t>
            </a:r>
            <a:endParaRPr lang="en-US" altLang="ko-KR" sz="1000" dirty="0" smtClean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 flipV="1">
            <a:off x="856920" y="2001782"/>
            <a:ext cx="504056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5940152" y="1929774"/>
            <a:ext cx="28803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Advanced Mode </a:t>
            </a:r>
            <a:r>
              <a:rPr lang="ko-KR" altLang="en-US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진입 후 </a:t>
            </a:r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Power </a:t>
            </a:r>
            <a:r>
              <a:rPr lang="ko-KR" altLang="en-US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버튼을 클릭</a:t>
            </a:r>
            <a:endParaRPr lang="en-US" altLang="ko-KR" sz="1000" dirty="0" smtClean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endParaRPr lang="en-US" altLang="ko-KR" sz="1000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r>
              <a:rPr lang="en-US" altLang="ko-KR" sz="1000" dirty="0" err="1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PICkit</a:t>
            </a:r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</a:t>
            </a:r>
            <a:r>
              <a:rPr lang="ko-KR" altLang="en-US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기기에서 칩으로 전력 공급 옵션을 선택할 경우</a:t>
            </a:r>
            <a:endParaRPr lang="en-US" altLang="ko-KR" sz="1000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r>
              <a:rPr lang="ko-KR" altLang="en-US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설정한 전압으로 칩에 전원이 공급되기 때문에</a:t>
            </a:r>
            <a:endParaRPr lang="en-US" altLang="ko-KR" sz="1000" dirty="0" smtClean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r>
              <a:rPr lang="ko-KR" altLang="en-US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허용된</a:t>
            </a:r>
            <a:r>
              <a:rPr lang="en-US" altLang="ko-KR" sz="1000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</a:t>
            </a:r>
            <a:r>
              <a:rPr lang="ko-KR" altLang="en-US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전압 이상이 칩에 공급될 경우</a:t>
            </a:r>
            <a:endParaRPr lang="en-US" altLang="ko-KR" sz="1000" dirty="0" smtClean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endParaRPr lang="en-US" altLang="ko-KR" sz="1000" dirty="0" smtClean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r>
              <a:rPr lang="ko-KR" altLang="en-US" sz="1000" dirty="0" smtClean="0">
                <a:solidFill>
                  <a:srgbClr val="FF0000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칩 내부 소자의 파손을 일으키거나 회로 손상의 위험이 있으니 주의</a:t>
            </a:r>
            <a:endParaRPr lang="en-US" altLang="ko-KR" sz="1000" dirty="0" smtClean="0">
              <a:solidFill>
                <a:srgbClr val="FF0000"/>
              </a:solidFill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endParaRPr lang="en-US" altLang="ko-KR" sz="1000" dirty="0">
              <a:solidFill>
                <a:srgbClr val="FF0000"/>
              </a:solidFill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endParaRPr lang="en-US" altLang="ko-KR" sz="1000" dirty="0" smtClean="0">
              <a:solidFill>
                <a:srgbClr val="FF0000"/>
              </a:solidFill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  <a:p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3.3V </a:t>
            </a:r>
            <a:r>
              <a:rPr lang="ko-KR" altLang="en-US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사용 칩 </a:t>
            </a:r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: </a:t>
            </a:r>
          </a:p>
          <a:p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dsPIC33FJ128MC706A (CPU, LDC)</a:t>
            </a:r>
          </a:p>
          <a:p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/>
            </a:r>
            <a:b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</a:br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5V </a:t>
            </a:r>
            <a:r>
              <a:rPr lang="ko-KR" altLang="en-US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사용 칩 </a:t>
            </a:r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:</a:t>
            </a:r>
          </a:p>
          <a:p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18F26K80 (RFID),</a:t>
            </a:r>
          </a:p>
          <a:p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18F2680 (RFIO)</a:t>
            </a:r>
            <a:endParaRPr lang="en-US" altLang="ko-KR" sz="1000" dirty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074181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8532441" y="180273"/>
            <a:ext cx="315833" cy="2312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tx1"/>
                </a:solidFill>
                <a:latin typeface="LG Smart UI SemiBold" panose="020B0700000101010101" pitchFamily="50" charset="-127"/>
                <a:ea typeface="LG Smart UI SemiBold" panose="020B0700000101010101" pitchFamily="50" charset="-127"/>
              </a:rPr>
              <a:t>9</a:t>
            </a:r>
            <a:endParaRPr lang="ko-KR" altLang="en-US" sz="800" dirty="0">
              <a:solidFill>
                <a:schemeClr val="tx1"/>
              </a:solidFill>
              <a:latin typeface="LG Smart UI SemiBold" panose="020B0700000101010101" pitchFamily="50" charset="-127"/>
              <a:ea typeface="LG Smart UI SemiBold" panose="020B0700000101010101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612067" y="483518"/>
            <a:ext cx="4463989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dirty="0" smtClean="0">
                <a:solidFill>
                  <a:schemeClr val="tx1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MPLAB_X_I</a:t>
            </a:r>
            <a:r>
              <a:rPr lang="en-US" altLang="ko-KR" sz="2000" dirty="0">
                <a:solidFill>
                  <a:schemeClr val="tx1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P</a:t>
            </a:r>
            <a:r>
              <a:rPr lang="en-US" altLang="ko-KR" sz="2000" dirty="0" smtClean="0">
                <a:solidFill>
                  <a:schemeClr val="tx1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E </a:t>
            </a:r>
            <a:r>
              <a:rPr lang="ko-KR" altLang="en-US" sz="2000" dirty="0" smtClean="0">
                <a:solidFill>
                  <a:schemeClr val="tx1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프로그램 다운로드</a:t>
            </a:r>
            <a:endParaRPr lang="en-US" altLang="ko-KR" sz="2000" dirty="0" smtClean="0">
              <a:solidFill>
                <a:schemeClr val="tx1"/>
              </a:solidFill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2066" y="987574"/>
            <a:ext cx="53280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Device </a:t>
            </a:r>
            <a:r>
              <a:rPr lang="ko-KR" altLang="en-US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선택 후 </a:t>
            </a:r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Apply, Tool </a:t>
            </a:r>
            <a:r>
              <a:rPr lang="ko-KR" altLang="en-US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에 </a:t>
            </a:r>
            <a:r>
              <a:rPr lang="en-US" altLang="ko-KR" sz="1000" dirty="0" err="1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PICkit</a:t>
            </a:r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</a:t>
            </a:r>
            <a:r>
              <a:rPr lang="ko-KR" altLang="en-US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선택</a:t>
            </a:r>
            <a:r>
              <a:rPr lang="en-US" altLang="ko-KR" sz="1000" dirty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</a:t>
            </a:r>
            <a:r>
              <a:rPr lang="ko-KR" altLang="en-US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후 </a:t>
            </a:r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Connect</a:t>
            </a:r>
            <a:r>
              <a:rPr lang="ko-KR" altLang="en-US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버튼으로 연결</a:t>
            </a:r>
            <a:endParaRPr lang="en-US" altLang="ko-KR" sz="1000" dirty="0" smtClean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445681" y="1275606"/>
            <a:ext cx="3975865" cy="3651502"/>
            <a:chOff x="445681" y="1275606"/>
            <a:chExt cx="3975865" cy="3651502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681" y="1275606"/>
              <a:ext cx="3975865" cy="32668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612107" y="4680887"/>
              <a:ext cx="365311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dirty="0" smtClean="0">
                  <a:latin typeface="LG Smart UI Regular" panose="020B0500000101010101" pitchFamily="50" charset="-127"/>
                  <a:ea typeface="LG Smart UI Regular" panose="020B0500000101010101" pitchFamily="50" charset="-127"/>
                </a:rPr>
                <a:t>Device Apply : </a:t>
              </a:r>
              <a:r>
                <a:rPr lang="ko-KR" altLang="en-US" sz="1000" dirty="0" smtClean="0">
                  <a:latin typeface="LG Smart UI Regular" panose="020B0500000101010101" pitchFamily="50" charset="-127"/>
                  <a:ea typeface="LG Smart UI Regular" panose="020B0500000101010101" pitchFamily="50" charset="-127"/>
                </a:rPr>
                <a:t>사용한</a:t>
              </a:r>
              <a:r>
                <a:rPr lang="en-US" altLang="ko-KR" sz="1000" dirty="0" smtClean="0">
                  <a:latin typeface="LG Smart UI Regular" panose="020B0500000101010101" pitchFamily="50" charset="-127"/>
                  <a:ea typeface="LG Smart UI Regular" panose="020B0500000101010101" pitchFamily="50" charset="-127"/>
                </a:rPr>
                <a:t> PIC</a:t>
              </a:r>
              <a:r>
                <a:rPr lang="ko-KR" altLang="en-US" sz="1000" dirty="0" smtClean="0">
                  <a:latin typeface="LG Smart UI Regular" panose="020B0500000101010101" pitchFamily="50" charset="-127"/>
                  <a:ea typeface="LG Smart UI Regular" panose="020B0500000101010101" pitchFamily="50" charset="-127"/>
                </a:rPr>
                <a:t>의 이름을 검색한 후 </a:t>
              </a:r>
              <a:r>
                <a:rPr lang="en-US" altLang="ko-KR" sz="1000" dirty="0" smtClean="0">
                  <a:latin typeface="LG Smart UI Regular" panose="020B0500000101010101" pitchFamily="50" charset="-127"/>
                  <a:ea typeface="LG Smart UI Regular" panose="020B0500000101010101" pitchFamily="50" charset="-127"/>
                </a:rPr>
                <a:t>Apply</a:t>
              </a: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2611763" y="1966350"/>
              <a:ext cx="478909" cy="18554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4747750" y="1275605"/>
            <a:ext cx="3997474" cy="3651503"/>
            <a:chOff x="4747750" y="1275605"/>
            <a:chExt cx="3997474" cy="3651503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7750" y="1275605"/>
              <a:ext cx="3997474" cy="32846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5098820" y="4680887"/>
              <a:ext cx="32852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dirty="0" smtClean="0">
                  <a:latin typeface="LG Smart UI Regular" panose="020B0500000101010101" pitchFamily="50" charset="-127"/>
                  <a:ea typeface="LG Smart UI Regular" panose="020B0500000101010101" pitchFamily="50" charset="-127"/>
                </a:rPr>
                <a:t>Tool Connect : PC</a:t>
              </a:r>
              <a:r>
                <a:rPr lang="ko-KR" altLang="en-US" sz="1000" dirty="0" smtClean="0">
                  <a:latin typeface="LG Smart UI Regular" panose="020B0500000101010101" pitchFamily="50" charset="-127"/>
                  <a:ea typeface="LG Smart UI Regular" panose="020B0500000101010101" pitchFamily="50" charset="-127"/>
                </a:rPr>
                <a:t>와 연결한 </a:t>
              </a:r>
              <a:r>
                <a:rPr lang="en-US" altLang="ko-KR" sz="1000" dirty="0" err="1" smtClean="0">
                  <a:latin typeface="LG Smart UI Regular" panose="020B0500000101010101" pitchFamily="50" charset="-127"/>
                  <a:ea typeface="LG Smart UI Regular" panose="020B0500000101010101" pitchFamily="50" charset="-127"/>
                </a:rPr>
                <a:t>PICkit</a:t>
              </a:r>
              <a:r>
                <a:rPr lang="en-US" altLang="ko-KR" sz="1000" dirty="0" smtClean="0">
                  <a:latin typeface="LG Smart UI Regular" panose="020B0500000101010101" pitchFamily="50" charset="-127"/>
                  <a:ea typeface="LG Smart UI Regular" panose="020B0500000101010101" pitchFamily="50" charset="-127"/>
                </a:rPr>
                <a:t> </a:t>
              </a:r>
              <a:r>
                <a:rPr lang="ko-KR" altLang="en-US" sz="1000" dirty="0" smtClean="0">
                  <a:latin typeface="LG Smart UI Regular" panose="020B0500000101010101" pitchFamily="50" charset="-127"/>
                  <a:ea typeface="LG Smart UI Regular" panose="020B0500000101010101" pitchFamily="50" charset="-127"/>
                </a:rPr>
                <a:t>지정 후 </a:t>
              </a:r>
              <a:r>
                <a:rPr lang="en-US" altLang="ko-KR" sz="1000" dirty="0" smtClean="0">
                  <a:latin typeface="LG Smart UI Regular" panose="020B0500000101010101" pitchFamily="50" charset="-127"/>
                  <a:ea typeface="LG Smart UI Regular" panose="020B0500000101010101" pitchFamily="50" charset="-127"/>
                </a:rPr>
                <a:t>Connect</a:t>
              </a: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6906736" y="2171526"/>
              <a:ext cx="478909" cy="18554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857615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4769736" y="1276395"/>
            <a:ext cx="3941113" cy="3281021"/>
            <a:chOff x="4769736" y="1276395"/>
            <a:chExt cx="3941113" cy="3281021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9736" y="1276395"/>
              <a:ext cx="3941113" cy="32810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5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7696" y="3363838"/>
              <a:ext cx="2172432" cy="10218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6" name="Picture 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96629" y="3464898"/>
              <a:ext cx="1237759" cy="7630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직사각형 1"/>
          <p:cNvSpPr/>
          <p:nvPr/>
        </p:nvSpPr>
        <p:spPr>
          <a:xfrm>
            <a:off x="8532441" y="180273"/>
            <a:ext cx="315833" cy="2312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  <a:latin typeface="LG Smart UI SemiBold" panose="020B0700000101010101" pitchFamily="50" charset="-127"/>
                <a:ea typeface="LG Smart UI SemiBold" panose="020B0700000101010101" pitchFamily="50" charset="-127"/>
              </a:rPr>
              <a:t>10</a:t>
            </a:r>
            <a:endParaRPr lang="ko-KR" altLang="en-US" sz="800" dirty="0">
              <a:solidFill>
                <a:schemeClr val="tx1"/>
              </a:solidFill>
              <a:latin typeface="LG Smart UI SemiBold" panose="020B0700000101010101" pitchFamily="50" charset="-127"/>
              <a:ea typeface="LG Smart UI SemiBold" panose="020B0700000101010101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612067" y="483518"/>
            <a:ext cx="4463989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dirty="0" smtClean="0">
                <a:solidFill>
                  <a:schemeClr val="tx1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MPLAB_X_I</a:t>
            </a:r>
            <a:r>
              <a:rPr lang="en-US" altLang="ko-KR" sz="2000" dirty="0">
                <a:solidFill>
                  <a:schemeClr val="tx1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P</a:t>
            </a:r>
            <a:r>
              <a:rPr lang="en-US" altLang="ko-KR" sz="2000" dirty="0" smtClean="0">
                <a:solidFill>
                  <a:schemeClr val="tx1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E </a:t>
            </a:r>
            <a:r>
              <a:rPr lang="ko-KR" altLang="en-US" sz="2000" dirty="0" smtClean="0">
                <a:solidFill>
                  <a:schemeClr val="tx1"/>
                </a:solidFill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프로그램 다운로드</a:t>
            </a:r>
            <a:endParaRPr lang="en-US" altLang="ko-KR" sz="2000" dirty="0" smtClean="0">
              <a:solidFill>
                <a:schemeClr val="tx1"/>
              </a:solidFill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2066" y="987574"/>
            <a:ext cx="53280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err="1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다운로드할</a:t>
            </a:r>
            <a:r>
              <a:rPr lang="ko-KR" altLang="en-US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프로그램 </a:t>
            </a:r>
            <a:r>
              <a:rPr lang="ko-KR" altLang="en-US" sz="1000" dirty="0" err="1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빌드</a:t>
            </a:r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 </a:t>
            </a:r>
            <a:r>
              <a:rPr lang="ko-KR" altLang="en-US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후 생성된 </a:t>
            </a:r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.hex </a:t>
            </a:r>
            <a:r>
              <a:rPr lang="ko-KR" altLang="en-US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파일로 프로그램 다운로드</a:t>
            </a:r>
            <a:endParaRPr lang="en-US" altLang="ko-KR" sz="1000" dirty="0" smtClean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468583" y="1276395"/>
            <a:ext cx="3941113" cy="3650713"/>
            <a:chOff x="4723151" y="1276395"/>
            <a:chExt cx="3941113" cy="3650713"/>
          </a:xfrm>
        </p:grpSpPr>
        <p:pic>
          <p:nvPicPr>
            <p:cNvPr id="3080" name="Picture 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23151" y="1276395"/>
              <a:ext cx="3941113" cy="32810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5043956" y="4680887"/>
              <a:ext cx="32852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dirty="0" smtClean="0">
                  <a:latin typeface="LG Smart UI Regular" panose="020B0500000101010101" pitchFamily="50" charset="-127"/>
                  <a:ea typeface="LG Smart UI Regular" panose="020B0500000101010101" pitchFamily="50" charset="-127"/>
                </a:rPr>
                <a:t>Hex File </a:t>
              </a:r>
              <a:r>
                <a:rPr lang="ko-KR" altLang="en-US" sz="1000" dirty="0" smtClean="0">
                  <a:latin typeface="LG Smart UI Regular" panose="020B0500000101010101" pitchFamily="50" charset="-127"/>
                  <a:ea typeface="LG Smart UI Regular" panose="020B0500000101010101" pitchFamily="50" charset="-127"/>
                </a:rPr>
                <a:t>경로 지정 </a:t>
              </a:r>
              <a:r>
                <a:rPr lang="en-US" altLang="ko-KR" sz="1000" dirty="0" smtClean="0">
                  <a:latin typeface="LG Smart UI Regular" panose="020B0500000101010101" pitchFamily="50" charset="-127"/>
                  <a:ea typeface="LG Smart UI Regular" panose="020B0500000101010101" pitchFamily="50" charset="-127"/>
                </a:rPr>
                <a:t>: </a:t>
              </a:r>
              <a:r>
                <a:rPr lang="ko-KR" altLang="en-US" sz="1000" dirty="0" err="1" smtClean="0">
                  <a:latin typeface="LG Smart UI Regular" panose="020B0500000101010101" pitchFamily="50" charset="-127"/>
                  <a:ea typeface="LG Smart UI Regular" panose="020B0500000101010101" pitchFamily="50" charset="-127"/>
                </a:rPr>
                <a:t>다운로드할</a:t>
              </a:r>
              <a:r>
                <a:rPr lang="en-US" altLang="ko-KR" sz="1000" dirty="0" smtClean="0">
                  <a:latin typeface="LG Smart UI Regular" panose="020B0500000101010101" pitchFamily="50" charset="-127"/>
                  <a:ea typeface="LG Smart UI Regular" panose="020B0500000101010101" pitchFamily="50" charset="-127"/>
                </a:rPr>
                <a:t> </a:t>
              </a:r>
              <a:r>
                <a:rPr lang="ko-KR" altLang="en-US" sz="1000" dirty="0" smtClean="0">
                  <a:latin typeface="LG Smart UI Regular" panose="020B0500000101010101" pitchFamily="50" charset="-127"/>
                  <a:ea typeface="LG Smart UI Regular" panose="020B0500000101010101" pitchFamily="50" charset="-127"/>
                </a:rPr>
                <a:t>프로그램의 </a:t>
              </a:r>
              <a:r>
                <a:rPr lang="en-US" altLang="ko-KR" sz="1000" dirty="0" smtClean="0">
                  <a:latin typeface="LG Smart UI Regular" panose="020B0500000101010101" pitchFamily="50" charset="-127"/>
                  <a:ea typeface="LG Smart UI Regular" panose="020B0500000101010101" pitchFamily="50" charset="-127"/>
                </a:rPr>
                <a:t>.hex</a:t>
              </a:r>
              <a:r>
                <a:rPr lang="ko-KR" altLang="en-US" sz="1000" dirty="0" smtClean="0">
                  <a:latin typeface="LG Smart UI Regular" panose="020B0500000101010101" pitchFamily="50" charset="-127"/>
                  <a:ea typeface="LG Smart UI Regular" panose="020B0500000101010101" pitchFamily="50" charset="-127"/>
                </a:rPr>
                <a:t>파일 지정</a:t>
              </a:r>
              <a:endPara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endParaRPr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7884368" y="2830229"/>
              <a:ext cx="288032" cy="18554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7" name="직사각형 16"/>
          <p:cNvSpPr/>
          <p:nvPr/>
        </p:nvSpPr>
        <p:spPr>
          <a:xfrm>
            <a:off x="5364090" y="2583942"/>
            <a:ext cx="600446" cy="25847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097676" y="4680887"/>
            <a:ext cx="32852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프로그램 다운로드 </a:t>
            </a:r>
            <a:r>
              <a:rPr lang="en-US" altLang="ko-KR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: Program </a:t>
            </a:r>
            <a:r>
              <a:rPr lang="ko-KR" altLang="en-US" sz="1000" dirty="0" smtClean="0">
                <a:latin typeface="LG Smart UI Regular" panose="020B0500000101010101" pitchFamily="50" charset="-127"/>
                <a:ea typeface="LG Smart UI Regular" panose="020B0500000101010101" pitchFamily="50" charset="-127"/>
              </a:rPr>
              <a:t>버튼을 눌러 다운로드</a:t>
            </a:r>
            <a:endParaRPr lang="en-US" altLang="ko-KR" sz="1000" dirty="0" smtClean="0">
              <a:latin typeface="LG Smart UI Regular" panose="020B0500000101010101" pitchFamily="50" charset="-127"/>
              <a:ea typeface="LG Smart UI Regular" panose="020B0500000101010101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5276440" y="4102206"/>
            <a:ext cx="1463852" cy="10068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8254488"/>
      </p:ext>
    </p:extLst>
  </p:cSld>
  <p:clrMapOvr>
    <a:masterClrMapping/>
  </p:clrMapOvr>
</p:sld>
</file>

<file path=ppt/theme/theme1.xml><?xml version="1.0" encoding="utf-8"?>
<a:theme xmlns:a="http://schemas.openxmlformats.org/drawingml/2006/main" name="AGV AMR 장 단점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AGV AMR 장 단점</Template>
  <TotalTime>403</TotalTime>
  <Words>368</Words>
  <Application>Microsoft Office PowerPoint</Application>
  <PresentationFormat>화면 슬라이드 쇼(16:9)</PresentationFormat>
  <Paragraphs>114</Paragraphs>
  <Slides>10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1" baseType="lpstr">
      <vt:lpstr>AGV AMR 장 단점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26</cp:revision>
  <dcterms:created xsi:type="dcterms:W3CDTF">2025-01-10T00:30:35Z</dcterms:created>
  <dcterms:modified xsi:type="dcterms:W3CDTF">2025-01-10T07:36:41Z</dcterms:modified>
</cp:coreProperties>
</file>