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4" r:id="rId4"/>
    <p:sldId id="265" r:id="rId5"/>
    <p:sldId id="268" r:id="rId6"/>
    <p:sldId id="273" r:id="rId7"/>
    <p:sldId id="267" r:id="rId8"/>
    <p:sldId id="269" r:id="rId9"/>
    <p:sldId id="271" r:id="rId10"/>
    <p:sldId id="256" r:id="rId11"/>
    <p:sldId id="259" r:id="rId12"/>
    <p:sldId id="258" r:id="rId13"/>
    <p:sldId id="257" r:id="rId14"/>
    <p:sldId id="261" r:id="rId15"/>
    <p:sldId id="260" r:id="rId16"/>
    <p:sldId id="270" r:id="rId17"/>
    <p:sldId id="272" r:id="rId1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B4006-139F-4293-9372-2A2E8AD65BF3}" type="datetimeFigureOut">
              <a:rPr lang="ko-KR" altLang="en-US" smtClean="0"/>
              <a:pPr/>
              <a:t>2025-06-05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1FE52-72AD-40E3-9ECE-F6C48609C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B4006-139F-4293-9372-2A2E8AD65BF3}" type="datetimeFigureOut">
              <a:rPr lang="ko-KR" altLang="en-US" smtClean="0"/>
              <a:pPr/>
              <a:t>2025-06-05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1FE52-72AD-40E3-9ECE-F6C48609C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B4006-139F-4293-9372-2A2E8AD65BF3}" type="datetimeFigureOut">
              <a:rPr lang="ko-KR" altLang="en-US" smtClean="0"/>
              <a:pPr/>
              <a:t>2025-06-05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1FE52-72AD-40E3-9ECE-F6C48609C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B4006-139F-4293-9372-2A2E8AD65BF3}" type="datetimeFigureOut">
              <a:rPr lang="ko-KR" altLang="en-US" smtClean="0"/>
              <a:pPr/>
              <a:t>2025-06-05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1FE52-72AD-40E3-9ECE-F6C48609C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B4006-139F-4293-9372-2A2E8AD65BF3}" type="datetimeFigureOut">
              <a:rPr lang="ko-KR" altLang="en-US" smtClean="0"/>
              <a:pPr/>
              <a:t>2025-06-05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1FE52-72AD-40E3-9ECE-F6C48609C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B4006-139F-4293-9372-2A2E8AD65BF3}" type="datetimeFigureOut">
              <a:rPr lang="ko-KR" altLang="en-US" smtClean="0"/>
              <a:pPr/>
              <a:t>2025-06-05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1FE52-72AD-40E3-9ECE-F6C48609C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B4006-139F-4293-9372-2A2E8AD65BF3}" type="datetimeFigureOut">
              <a:rPr lang="ko-KR" altLang="en-US" smtClean="0"/>
              <a:pPr/>
              <a:t>2025-06-05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1FE52-72AD-40E3-9ECE-F6C48609C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B4006-139F-4293-9372-2A2E8AD65BF3}" type="datetimeFigureOut">
              <a:rPr lang="ko-KR" altLang="en-US" smtClean="0"/>
              <a:pPr/>
              <a:t>2025-06-05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1FE52-72AD-40E3-9ECE-F6C48609C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B4006-139F-4293-9372-2A2E8AD65BF3}" type="datetimeFigureOut">
              <a:rPr lang="ko-KR" altLang="en-US" smtClean="0"/>
              <a:pPr/>
              <a:t>2025-06-05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1FE52-72AD-40E3-9ECE-F6C48609C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B4006-139F-4293-9372-2A2E8AD65BF3}" type="datetimeFigureOut">
              <a:rPr lang="ko-KR" altLang="en-US" smtClean="0"/>
              <a:pPr/>
              <a:t>2025-06-05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1FE52-72AD-40E3-9ECE-F6C48609C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B4006-139F-4293-9372-2A2E8AD65BF3}" type="datetimeFigureOut">
              <a:rPr lang="ko-KR" altLang="en-US" smtClean="0"/>
              <a:pPr/>
              <a:t>2025-06-05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1FE52-72AD-40E3-9ECE-F6C48609C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B4006-139F-4293-9372-2A2E8AD65BF3}" type="datetimeFigureOut">
              <a:rPr lang="ko-KR" altLang="en-US" smtClean="0"/>
              <a:pPr/>
              <a:t>2025-06-05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1FE52-72AD-40E3-9ECE-F6C48609C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jnelib.jne.go.kr/book/search_book/search.es?mid=d50101000000" TargetMode="External"/><Relationship Id="rId2" Type="http://schemas.openxmlformats.org/officeDocument/2006/relationships/hyperlink" Target="https://lib.namgu.gwangju.kr/main/bookSearch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hlib.go.kr/BookSearch" TargetMode="External"/><Relationship Id="rId5" Type="http://schemas.openxmlformats.org/officeDocument/2006/relationships/hyperlink" Target="https://yslib.yeosu.go.kr/front/index.php?g_page=service&amp;m_page=service01" TargetMode="External"/><Relationship Id="rId4" Type="http://schemas.openxmlformats.org/officeDocument/2006/relationships/hyperlink" Target="https://jnelib.jne.go.kr/book/search_book/search.es?mid=d20101000000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lib.iksan.go.kr/main/site/search/bookSearch.do" TargetMode="External"/><Relationship Id="rId3" Type="http://schemas.openxmlformats.org/officeDocument/2006/relationships/hyperlink" Target="https://lib.gwangsan.go.kr/main/bookSearch?libCodeArr=JM" TargetMode="External"/><Relationship Id="rId7" Type="http://schemas.openxmlformats.org/officeDocument/2006/relationships/hyperlink" Target="https://www.wando.go.kr/lib/sub.cs?m=21" TargetMode="External"/><Relationship Id="rId2" Type="http://schemas.openxmlformats.org/officeDocument/2006/relationships/hyperlink" Target="https://lib.jbe.go.kr/jbe/intro/search/index.do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itylib.gwangju.go.kr/main/bookSearch" TargetMode="External"/><Relationship Id="rId5" Type="http://schemas.openxmlformats.org/officeDocument/2006/relationships/hyperlink" Target="https://library.suncheon.go.kr/lib/book/search/searchIndex.do?menuCd=L001001001" TargetMode="External"/><Relationship Id="rId4" Type="http://schemas.openxmlformats.org/officeDocument/2006/relationships/hyperlink" Target="https://mokpolib.or.kr/dls_lt/index.php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ib.donggu.kr/BookSearch" TargetMode="External"/><Relationship Id="rId7" Type="http://schemas.openxmlformats.org/officeDocument/2006/relationships/hyperlink" Target="https://book.cst.ac.kr/Search" TargetMode="External"/><Relationship Id="rId2" Type="http://schemas.openxmlformats.org/officeDocument/2006/relationships/hyperlink" Target="https://library.seogu.gwangju.kr/index.9is?contentUid=9be5df897834aa070178680e7bfe07b9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ibrary.chosun.ac.kr/searchTotal" TargetMode="External"/><Relationship Id="rId5" Type="http://schemas.openxmlformats.org/officeDocument/2006/relationships/hyperlink" Target="https://lib.muan.go.kr/BookSearch" TargetMode="External"/><Relationship Id="rId4" Type="http://schemas.openxmlformats.org/officeDocument/2006/relationships/hyperlink" Target="https://lib.gyeongnam.go.kr/index.lib?menuCd=DOM_000000201012000000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ls.edunet.net/DLS/totalLoginMain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 txBox="1">
            <a:spLocks/>
          </p:cNvSpPr>
          <p:nvPr/>
        </p:nvSpPr>
        <p:spPr>
          <a:xfrm>
            <a:off x="285720" y="0"/>
            <a:ext cx="8229600" cy="928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복본조사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 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공공도서관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8596" y="1000108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기능설명</a:t>
            </a:r>
            <a:endParaRPr lang="ko-KR" alt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54863"/>
            <a:ext cx="8215370" cy="4066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4071934" y="4028386"/>
            <a:ext cx="489428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상단 마크</a:t>
            </a:r>
            <a:r>
              <a:rPr lang="en-US" altLang="ko-KR" dirty="0" smtClean="0">
                <a:solidFill>
                  <a:srgbClr val="FF0000"/>
                </a:solidFill>
              </a:rPr>
              <a:t> - </a:t>
            </a:r>
            <a:r>
              <a:rPr lang="ko-KR" altLang="en-US" dirty="0" smtClean="0">
                <a:solidFill>
                  <a:srgbClr val="FF0000"/>
                </a:solidFill>
              </a:rPr>
              <a:t>마크작업</a:t>
            </a:r>
            <a:r>
              <a:rPr lang="en-US" altLang="ko-KR" dirty="0" smtClean="0">
                <a:solidFill>
                  <a:srgbClr val="FF0000"/>
                </a:solidFill>
              </a:rPr>
              <a:t> - </a:t>
            </a:r>
            <a:r>
              <a:rPr lang="ko-KR" altLang="en-US" dirty="0" smtClean="0">
                <a:solidFill>
                  <a:srgbClr val="FF0000"/>
                </a:solidFill>
              </a:rPr>
              <a:t>복본조사 창으로 이동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 txBox="1">
            <a:spLocks/>
          </p:cNvSpPr>
          <p:nvPr/>
        </p:nvSpPr>
        <p:spPr>
          <a:xfrm>
            <a:off x="285720" y="0"/>
            <a:ext cx="8229600" cy="928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복본조사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 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공공도서관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8596" y="1000108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기능설명</a:t>
            </a:r>
            <a:endParaRPr lang="ko-KR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54863"/>
            <a:ext cx="6500858" cy="4244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2214546" y="4714908"/>
            <a:ext cx="250741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데이터를 붙여 넣은 뒤</a:t>
            </a:r>
            <a:endParaRPr lang="ko-KR" altLang="en-US" dirty="0">
              <a:solidFill>
                <a:srgbClr val="FF0000"/>
              </a:solidFill>
            </a:endParaRPr>
          </a:p>
        </p:txBody>
      </p:sp>
      <p:cxnSp>
        <p:nvCxnSpPr>
          <p:cNvPr id="11" name="직선 화살표 연결선 10"/>
          <p:cNvCxnSpPr/>
          <p:nvPr/>
        </p:nvCxnSpPr>
        <p:spPr>
          <a:xfrm rot="16200000" flipV="1">
            <a:off x="750067" y="3393305"/>
            <a:ext cx="1785950" cy="114300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 txBox="1">
            <a:spLocks/>
          </p:cNvSpPr>
          <p:nvPr/>
        </p:nvSpPr>
        <p:spPr>
          <a:xfrm>
            <a:off x="285720" y="0"/>
            <a:ext cx="8229600" cy="928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복본조사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 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공공도서관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8596" y="1000108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기능설명</a:t>
            </a:r>
            <a:endParaRPr lang="ko-KR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54863"/>
            <a:ext cx="6500858" cy="4244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357422" y="4271915"/>
            <a:ext cx="6378669" cy="147732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도서명으로</a:t>
            </a:r>
            <a:r>
              <a:rPr lang="en-US" altLang="ko-KR" dirty="0" smtClean="0">
                <a:solidFill>
                  <a:srgbClr val="FF0000"/>
                </a:solidFill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</a:rPr>
              <a:t>검색 하여 소장 유무</a:t>
            </a:r>
            <a:r>
              <a:rPr lang="en-US" altLang="ko-KR" dirty="0" smtClean="0">
                <a:solidFill>
                  <a:srgbClr val="FF0000"/>
                </a:solidFill>
              </a:rPr>
              <a:t>(</a:t>
            </a:r>
            <a:r>
              <a:rPr lang="ko-KR" altLang="en-US" dirty="0" smtClean="0">
                <a:solidFill>
                  <a:srgbClr val="FF0000"/>
                </a:solidFill>
              </a:rPr>
              <a:t>검색결과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r>
              <a:rPr lang="ko-KR" altLang="en-US" dirty="0" smtClean="0">
                <a:solidFill>
                  <a:srgbClr val="FF0000"/>
                </a:solidFill>
              </a:rPr>
              <a:t>를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ko-KR" altLang="en-US" dirty="0" smtClean="0">
                <a:solidFill>
                  <a:srgbClr val="FF0000"/>
                </a:solidFill>
              </a:rPr>
              <a:t>검색 수 칸에 표시가 됨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ko-KR" altLang="en-US" dirty="0" smtClean="0">
                <a:solidFill>
                  <a:srgbClr val="FF0000"/>
                </a:solidFill>
              </a:rPr>
              <a:t>소장표출을 클릭하면 검색 결과 유무가 검색 칸 수가 기입됨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ko-KR" altLang="en-US" dirty="0" smtClean="0">
                <a:solidFill>
                  <a:srgbClr val="FF0000"/>
                </a:solidFill>
              </a:rPr>
              <a:t>숫자표출 클릭하면 검색결과 개수가 검색 칸 수에 기입됨</a:t>
            </a:r>
            <a:endParaRPr lang="en-US" altLang="ko-KR" dirty="0" smtClean="0">
              <a:solidFill>
                <a:srgbClr val="FF0000"/>
              </a:solidFill>
            </a:endParaRPr>
          </a:p>
        </p:txBody>
      </p:sp>
      <p:cxnSp>
        <p:nvCxnSpPr>
          <p:cNvPr id="8" name="직선 화살표 연결선 7"/>
          <p:cNvCxnSpPr/>
          <p:nvPr/>
        </p:nvCxnSpPr>
        <p:spPr>
          <a:xfrm rot="5400000" flipH="1" flipV="1">
            <a:off x="2107389" y="3107529"/>
            <a:ext cx="1785950" cy="71438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3786182" y="2786058"/>
            <a:ext cx="500066" cy="14287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357422" y="2357430"/>
            <a:ext cx="1000132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 txBox="1">
            <a:spLocks/>
          </p:cNvSpPr>
          <p:nvPr/>
        </p:nvSpPr>
        <p:spPr>
          <a:xfrm>
            <a:off x="285720" y="0"/>
            <a:ext cx="8229600" cy="928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복본조사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 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공공도서관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8596" y="1000109"/>
            <a:ext cx="857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요청사항 </a:t>
            </a:r>
            <a:r>
              <a:rPr lang="en-US" altLang="ko-KR" dirty="0" smtClean="0"/>
              <a:t>1 </a:t>
            </a:r>
            <a:r>
              <a:rPr lang="ko-KR" altLang="en-US" dirty="0" smtClean="0">
                <a:solidFill>
                  <a:srgbClr val="FF0000"/>
                </a:solidFill>
              </a:rPr>
              <a:t>홈페이지가 변경되어 검색되지 않는 곳과 추가해야 하는 곳이 있음</a:t>
            </a:r>
          </a:p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00034" y="1500174"/>
            <a:ext cx="8072494" cy="489364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홈페이지 수정</a:t>
            </a:r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광주남구청통합도서관 </a:t>
            </a:r>
            <a:r>
              <a:rPr lang="en-US" altLang="ko-KR" sz="1400" dirty="0" smtClean="0"/>
              <a:t>- 5</a:t>
            </a:r>
            <a:r>
              <a:rPr lang="ko-KR" altLang="en-US" sz="1400" dirty="0" smtClean="0"/>
              <a:t>개관 </a:t>
            </a:r>
            <a:r>
              <a:rPr lang="ko-KR" altLang="en-US" sz="1400" dirty="0"/>
              <a:t>이 사이트는 안전하지 않습니다</a:t>
            </a:r>
            <a:r>
              <a:rPr lang="en-US" altLang="ko-KR" sz="1400" dirty="0"/>
              <a:t>. </a:t>
            </a:r>
            <a:r>
              <a:rPr lang="ko-KR" altLang="en-US" sz="1400" dirty="0"/>
              <a:t>문구 뜨고 검색이 되지 않습니다</a:t>
            </a:r>
            <a:r>
              <a:rPr lang="en-US" altLang="ko-KR" sz="1400" dirty="0"/>
              <a:t>.(</a:t>
            </a:r>
            <a:r>
              <a:rPr lang="ko-KR" altLang="en-US" sz="1400" dirty="0" smtClean="0"/>
              <a:t>사이트 바뀌었습니다</a:t>
            </a:r>
            <a:r>
              <a:rPr lang="en-US" altLang="ko-KR" sz="1400" dirty="0"/>
              <a:t>)</a:t>
            </a:r>
            <a:endParaRPr lang="ko-KR" altLang="en-US" sz="1400" dirty="0" smtClean="0"/>
          </a:p>
          <a:p>
            <a:r>
              <a:rPr lang="en-US" altLang="ko-KR" sz="1400" dirty="0" smtClean="0">
                <a:hlinkClick r:id="rId2"/>
              </a:rPr>
              <a:t>https://lib.namgu.gwangju.kr/main/bookSearch</a:t>
            </a:r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전남교육청통합도서관 </a:t>
            </a:r>
            <a:r>
              <a:rPr lang="en-US" altLang="ko-KR" sz="1400" dirty="0" smtClean="0"/>
              <a:t>- 25</a:t>
            </a:r>
            <a:r>
              <a:rPr lang="ko-KR" altLang="en-US" sz="1400" dirty="0" smtClean="0"/>
              <a:t>개관 </a:t>
            </a:r>
            <a:r>
              <a:rPr lang="en-US" altLang="ko-KR" sz="1400" dirty="0" smtClean="0"/>
              <a:t>-&gt; </a:t>
            </a:r>
            <a:r>
              <a:rPr lang="ko-KR" altLang="en-US" sz="1400" dirty="0" smtClean="0"/>
              <a:t>전남</a:t>
            </a:r>
            <a:r>
              <a:rPr lang="en-US" altLang="ko-KR" sz="1400" dirty="0" smtClean="0"/>
              <a:t>_</a:t>
            </a:r>
            <a:r>
              <a:rPr lang="ko-KR" altLang="en-US" sz="1400" dirty="0" smtClean="0"/>
              <a:t>교육청에 해당하는 도서관들이 다 </a:t>
            </a:r>
            <a:r>
              <a:rPr lang="ko-KR" altLang="en-US" sz="1400" dirty="0" err="1" smtClean="0"/>
              <a:t>고장남</a:t>
            </a:r>
            <a:endParaRPr lang="ko-KR" altLang="en-US" sz="1400" dirty="0" smtClean="0"/>
          </a:p>
          <a:p>
            <a:r>
              <a:rPr lang="en-US" altLang="ko-KR" sz="1400" dirty="0" smtClean="0">
                <a:hlinkClick r:id="rId3"/>
              </a:rPr>
              <a:t>https://jnelib.jne.go.kr/book/search_book/search.es?mid=d50101000000</a:t>
            </a:r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전남교육청행정자료실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지혜누리</a:t>
            </a:r>
            <a:r>
              <a:rPr lang="en-US" altLang="ko-KR" sz="1400" dirty="0" smtClean="0"/>
              <a:t>) – </a:t>
            </a:r>
            <a:r>
              <a:rPr lang="ko-KR" altLang="en-US" sz="1400" dirty="0" smtClean="0"/>
              <a:t>사이트 변경됨</a:t>
            </a:r>
            <a:endParaRPr lang="en-US" altLang="ko-KR" sz="1400" dirty="0" smtClean="0"/>
          </a:p>
          <a:p>
            <a:r>
              <a:rPr lang="en-US" altLang="ko-KR" sz="1400" dirty="0" smtClean="0">
                <a:hlinkClick r:id="rId4"/>
              </a:rPr>
              <a:t>https://jnelib.jne.go.kr/book/search_book/search.es?mid=d20101000000</a:t>
            </a:r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여수시립도서관 </a:t>
            </a:r>
            <a:r>
              <a:rPr lang="en-US" altLang="ko-KR" sz="1400" dirty="0" smtClean="0"/>
              <a:t>– 7</a:t>
            </a:r>
            <a:r>
              <a:rPr lang="ko-KR" altLang="en-US" sz="1400" dirty="0" smtClean="0"/>
              <a:t>개관 </a:t>
            </a:r>
            <a:r>
              <a:rPr lang="en-US" altLang="ko-KR" sz="1400" dirty="0" smtClean="0"/>
              <a:t>+ </a:t>
            </a:r>
            <a:r>
              <a:rPr lang="ko-KR" altLang="en-US" sz="1400" dirty="0" err="1" smtClean="0"/>
              <a:t>작은도서관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7</a:t>
            </a:r>
            <a:r>
              <a:rPr lang="ko-KR" altLang="en-US" sz="1400" dirty="0" smtClean="0"/>
              <a:t>개관 </a:t>
            </a:r>
            <a:r>
              <a:rPr lang="en-US" altLang="ko-KR" sz="1400" dirty="0" smtClean="0"/>
              <a:t>– </a:t>
            </a:r>
            <a:r>
              <a:rPr lang="ko-KR" altLang="en-US" sz="1400" dirty="0" smtClean="0"/>
              <a:t>사이트 변경됨</a:t>
            </a:r>
            <a:r>
              <a:rPr lang="en-US" altLang="ko-KR" sz="1400" dirty="0" smtClean="0"/>
              <a:t/>
            </a:r>
            <a:br>
              <a:rPr lang="en-US" altLang="ko-KR" sz="1400" dirty="0" smtClean="0"/>
            </a:br>
            <a:r>
              <a:rPr lang="en-US" altLang="ko-KR" sz="1400" dirty="0" smtClean="0">
                <a:hlinkClick r:id="rId5"/>
              </a:rPr>
              <a:t>https://yslib.yeosu.go.kr/front/index.php?g_page=service&amp;m_page=service01</a:t>
            </a:r>
            <a:r>
              <a:rPr lang="en-US" altLang="ko-KR" sz="1400" dirty="0" smtClean="0"/>
              <a:t/>
            </a:r>
            <a:br>
              <a:rPr lang="en-US" altLang="ko-KR" sz="1400" dirty="0" smtClean="0"/>
            </a:br>
            <a:r>
              <a:rPr lang="en-US" altLang="ko-KR" sz="1400" dirty="0" smtClean="0"/>
              <a:t/>
            </a:r>
            <a:br>
              <a:rPr lang="en-US" altLang="ko-KR" sz="1400" dirty="0" smtClean="0"/>
            </a:br>
            <a:r>
              <a:rPr lang="ko-KR" altLang="en-US" sz="1400" dirty="0"/>
              <a:t>전남</a:t>
            </a:r>
            <a:r>
              <a:rPr lang="en-US" altLang="ko-KR" sz="1400" dirty="0"/>
              <a:t>_</a:t>
            </a:r>
            <a:r>
              <a:rPr lang="ko-KR" altLang="en-US" sz="1400" dirty="0"/>
              <a:t>여수</a:t>
            </a:r>
            <a:r>
              <a:rPr lang="en-US" altLang="ko-KR" sz="1400" dirty="0"/>
              <a:t>_</a:t>
            </a:r>
            <a:r>
              <a:rPr lang="en-US" sz="1400" dirty="0"/>
              <a:t>KLAS </a:t>
            </a:r>
            <a:r>
              <a:rPr lang="en-US" sz="1400" dirty="0" smtClean="0"/>
              <a:t>MANAGEMENT - </a:t>
            </a:r>
            <a:r>
              <a:rPr lang="ko-KR" altLang="en-US" sz="1400" dirty="0" smtClean="0"/>
              <a:t>삭제요망</a:t>
            </a:r>
            <a:endParaRPr lang="en-US" altLang="ko-KR" sz="1400" dirty="0" smtClean="0"/>
          </a:p>
          <a:p>
            <a:endParaRPr lang="en-US" altLang="ko-KR" sz="1400" dirty="0"/>
          </a:p>
          <a:p>
            <a:r>
              <a:rPr lang="ko-KR" altLang="en-US" sz="1400" dirty="0" err="1" smtClean="0"/>
              <a:t>고흥군립도서관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– 7</a:t>
            </a:r>
            <a:r>
              <a:rPr lang="ko-KR" altLang="en-US" sz="1400" dirty="0" smtClean="0"/>
              <a:t>개관 </a:t>
            </a:r>
            <a:r>
              <a:rPr lang="en-US" altLang="ko-KR" sz="1400" dirty="0" smtClean="0"/>
              <a:t>– </a:t>
            </a:r>
            <a:r>
              <a:rPr lang="ko-KR" altLang="en-US" sz="1400" dirty="0" smtClean="0"/>
              <a:t>검색이 되지 않음</a:t>
            </a:r>
            <a:endParaRPr lang="en-US" altLang="ko-KR" sz="1400" dirty="0" smtClean="0"/>
          </a:p>
          <a:p>
            <a:r>
              <a:rPr lang="en-US" altLang="ko-KR" sz="1400" dirty="0" smtClean="0">
                <a:hlinkClick r:id="rId6"/>
              </a:rPr>
              <a:t>https://www.ghlib.go.kr/BookSearch</a:t>
            </a:r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광주북구통합도서관 </a:t>
            </a:r>
            <a:r>
              <a:rPr lang="en-US" altLang="ko-KR" sz="1400" dirty="0" smtClean="0"/>
              <a:t>– </a:t>
            </a:r>
            <a:r>
              <a:rPr lang="ko-KR" altLang="en-US" sz="1400" dirty="0" smtClean="0"/>
              <a:t>스마트도서관 </a:t>
            </a:r>
            <a:r>
              <a:rPr lang="en-US" altLang="ko-KR" sz="1400" dirty="0" smtClean="0"/>
              <a:t>3</a:t>
            </a:r>
            <a:r>
              <a:rPr lang="ko-KR" altLang="en-US" sz="1400" dirty="0" smtClean="0"/>
              <a:t>개관 추가요망</a:t>
            </a:r>
            <a:endParaRPr lang="en-US" altLang="ko-KR" sz="1400" dirty="0" smtClean="0"/>
          </a:p>
          <a:p>
            <a:r>
              <a:rPr lang="en-US" altLang="ko-KR" sz="1400" dirty="0" smtClean="0"/>
              <a:t>https://lib.bukgu.gwangju.kr/main/bookSearchSmartlib.do?PID=0301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 txBox="1">
            <a:spLocks/>
          </p:cNvSpPr>
          <p:nvPr/>
        </p:nvSpPr>
        <p:spPr>
          <a:xfrm>
            <a:off x="285720" y="0"/>
            <a:ext cx="8229600" cy="928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복본조사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 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공공도서관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8596" y="1000109"/>
            <a:ext cx="857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요청사항 </a:t>
            </a:r>
            <a:r>
              <a:rPr lang="en-US" altLang="ko-KR" dirty="0" smtClean="0"/>
              <a:t>1 </a:t>
            </a:r>
            <a:r>
              <a:rPr lang="ko-KR" altLang="en-US" dirty="0" smtClean="0">
                <a:solidFill>
                  <a:srgbClr val="FF0000"/>
                </a:solidFill>
              </a:rPr>
              <a:t>홈페이지가 변경되어 검색되지 않는 곳과 추가해야 하는 곳이 있음</a:t>
            </a:r>
          </a:p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00034" y="1500174"/>
            <a:ext cx="8072494" cy="52629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홈페이지 수정</a:t>
            </a:r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전북교육청도서관 </a:t>
            </a:r>
            <a:r>
              <a:rPr lang="en-US" altLang="ko-KR" sz="1400" dirty="0" smtClean="0"/>
              <a:t>- 18</a:t>
            </a:r>
            <a:r>
              <a:rPr lang="ko-KR" altLang="en-US" sz="1400" dirty="0" smtClean="0"/>
              <a:t>개관</a:t>
            </a:r>
            <a:r>
              <a:rPr lang="en-US" altLang="ko-KR" sz="1400" dirty="0" smtClean="0"/>
              <a:t>,</a:t>
            </a:r>
            <a:r>
              <a:rPr lang="ko-KR" altLang="en-US" sz="1400" dirty="0" smtClean="0"/>
              <a:t> 복본조사 시 프로그램이 멈춰버림</a:t>
            </a:r>
          </a:p>
          <a:p>
            <a:r>
              <a:rPr lang="en-US" altLang="ko-KR" sz="1400" dirty="0" smtClean="0">
                <a:hlinkClick r:id="rId2"/>
              </a:rPr>
              <a:t>https://lib.jbe.go.kr/jbe/intro/search/index.do</a:t>
            </a:r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광주광산구통합도서관 </a:t>
            </a:r>
            <a:r>
              <a:rPr lang="en-US" altLang="ko-KR" sz="1400" dirty="0" smtClean="0"/>
              <a:t>- </a:t>
            </a:r>
            <a:r>
              <a:rPr lang="ko-KR" altLang="en-US" sz="1400" dirty="0"/>
              <a:t>검색이 </a:t>
            </a:r>
            <a:r>
              <a:rPr lang="ko-KR" altLang="en-US" sz="1400" dirty="0" smtClean="0"/>
              <a:t>되지 않음</a:t>
            </a:r>
            <a:endParaRPr lang="en-US" altLang="ko-KR" sz="1400" dirty="0" smtClean="0"/>
          </a:p>
          <a:p>
            <a:r>
              <a:rPr lang="en-US" sz="1400" dirty="0">
                <a:hlinkClick r:id="rId3"/>
              </a:rPr>
              <a:t>https://</a:t>
            </a:r>
            <a:r>
              <a:rPr lang="en-US" sz="1400" dirty="0" smtClean="0">
                <a:hlinkClick r:id="rId3"/>
              </a:rPr>
              <a:t>lib.gwangsan.go.kr/main/bookSearch?libCodeArr=JM</a:t>
            </a:r>
            <a:endParaRPr lang="en-US" altLang="ko-KR" sz="1400" dirty="0" smtClean="0"/>
          </a:p>
          <a:p>
            <a:endParaRPr lang="en-US" altLang="ko-KR" sz="1400" dirty="0"/>
          </a:p>
          <a:p>
            <a:r>
              <a:rPr lang="ko-KR" altLang="en-US" sz="1400" dirty="0" smtClean="0"/>
              <a:t>목포시립 통합도서관 </a:t>
            </a:r>
            <a:r>
              <a:rPr lang="en-US" altLang="ko-KR" sz="1400" dirty="0" smtClean="0"/>
              <a:t>– </a:t>
            </a:r>
            <a:r>
              <a:rPr lang="ko-KR" altLang="en-US" sz="1400" dirty="0" smtClean="0"/>
              <a:t>시립</a:t>
            </a:r>
            <a:r>
              <a:rPr lang="en-US" altLang="ko-KR" sz="1400" dirty="0" smtClean="0"/>
              <a:t>4</a:t>
            </a:r>
            <a:r>
              <a:rPr lang="ko-KR" altLang="en-US" sz="1400" dirty="0" smtClean="0"/>
              <a:t>개관</a:t>
            </a:r>
            <a:r>
              <a:rPr lang="en-US" altLang="ko-KR" sz="1400" dirty="0" smtClean="0"/>
              <a:t>, - </a:t>
            </a:r>
            <a:r>
              <a:rPr lang="ko-KR" altLang="en-US" sz="1400" dirty="0" smtClean="0"/>
              <a:t>검색이 되지 않음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어울림도서관</a:t>
            </a:r>
            <a:r>
              <a:rPr lang="en-US" altLang="ko-KR" sz="1400" dirty="0" smtClean="0"/>
              <a:t>/</a:t>
            </a:r>
            <a:r>
              <a:rPr lang="ko-KR" altLang="en-US" sz="1400" dirty="0" err="1" smtClean="0"/>
              <a:t>작은도서관들은</a:t>
            </a:r>
            <a:r>
              <a:rPr lang="ko-KR" altLang="en-US" sz="1400" dirty="0" smtClean="0"/>
              <a:t> 추가요</a:t>
            </a:r>
            <a:r>
              <a:rPr lang="ko-KR" altLang="en-US" sz="1400" dirty="0"/>
              <a:t>망</a:t>
            </a:r>
            <a:endParaRPr lang="en-US" altLang="ko-KR" sz="1400" dirty="0" smtClean="0"/>
          </a:p>
          <a:p>
            <a:r>
              <a:rPr lang="en-US" sz="1400" dirty="0" smtClean="0">
                <a:hlinkClick r:id="rId4"/>
              </a:rPr>
              <a:t>https://mokpolib.or.kr/dls_lt/index.php</a:t>
            </a:r>
            <a:endParaRPr lang="en-US" altLang="ko-KR" sz="1400" dirty="0" smtClean="0"/>
          </a:p>
          <a:p>
            <a:endParaRPr lang="en-US" altLang="ko-KR" sz="1400" dirty="0"/>
          </a:p>
          <a:p>
            <a:r>
              <a:rPr lang="ko-KR" altLang="en-US" sz="1400" dirty="0" smtClean="0"/>
              <a:t>순천시립도서관 </a:t>
            </a:r>
            <a:r>
              <a:rPr lang="en-US" altLang="ko-KR" sz="1400" dirty="0" smtClean="0"/>
              <a:t>- 10</a:t>
            </a:r>
            <a:r>
              <a:rPr lang="ko-KR" altLang="en-US" sz="1400" dirty="0" smtClean="0"/>
              <a:t>개관</a:t>
            </a:r>
            <a:r>
              <a:rPr lang="en-US" altLang="ko-KR" sz="1400" dirty="0" smtClean="0"/>
              <a:t>, </a:t>
            </a:r>
            <a:r>
              <a:rPr lang="ko-KR" altLang="en-US" sz="1400" dirty="0" err="1"/>
              <a:t>작은도서관은</a:t>
            </a:r>
            <a:r>
              <a:rPr lang="ko-KR" altLang="en-US" sz="1400" dirty="0"/>
              <a:t> 하나로 통합되었으니 기존 </a:t>
            </a:r>
            <a:r>
              <a:rPr lang="ko-KR" altLang="en-US" sz="1400" dirty="0" smtClean="0"/>
              <a:t>따로 있는 </a:t>
            </a:r>
            <a:r>
              <a:rPr lang="ko-KR" altLang="en-US" sz="1400" dirty="0" err="1"/>
              <a:t>작은도서관은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지워주세요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전남</a:t>
            </a:r>
            <a:r>
              <a:rPr lang="en-US" altLang="ko-KR" sz="1400" dirty="0" smtClean="0"/>
              <a:t>_</a:t>
            </a:r>
            <a:r>
              <a:rPr lang="ko-KR" altLang="en-US" sz="1400" dirty="0" smtClean="0"/>
              <a:t>순천 </a:t>
            </a:r>
            <a:r>
              <a:rPr lang="en-US" altLang="ko-KR" sz="1400" dirty="0" smtClean="0"/>
              <a:t>+</a:t>
            </a:r>
            <a:r>
              <a:rPr lang="ko-KR" altLang="en-US" sz="1400" dirty="0" err="1" smtClean="0"/>
              <a:t>작은도서관이라</a:t>
            </a:r>
            <a:r>
              <a:rPr lang="ko-KR" altLang="en-US" sz="1400" dirty="0" smtClean="0"/>
              <a:t> 입력된 곳들 </a:t>
            </a:r>
            <a:r>
              <a:rPr lang="en-US" altLang="ko-KR" sz="1400" dirty="0" smtClean="0"/>
              <a:t>5</a:t>
            </a:r>
            <a:r>
              <a:rPr lang="ko-KR" altLang="en-US" sz="1400" dirty="0" smtClean="0"/>
              <a:t>군데 </a:t>
            </a:r>
            <a:r>
              <a:rPr lang="ko-KR" altLang="en-US" sz="1400" dirty="0" err="1" smtClean="0"/>
              <a:t>메가드림</a:t>
            </a:r>
            <a:r>
              <a:rPr lang="en-US" altLang="ko-KR" sz="1400" dirty="0" smtClean="0"/>
              <a:t>~</a:t>
            </a:r>
            <a:r>
              <a:rPr lang="ko-KR" altLang="en-US" sz="1400" dirty="0" err="1" smtClean="0"/>
              <a:t>신대</a:t>
            </a:r>
            <a:r>
              <a:rPr lang="en-US" altLang="ko-KR" sz="1400" dirty="0" smtClean="0"/>
              <a:t>5</a:t>
            </a:r>
            <a:r>
              <a:rPr lang="ko-KR" altLang="en-US" sz="1400" dirty="0" smtClean="0"/>
              <a:t>차까지</a:t>
            </a:r>
            <a:r>
              <a:rPr lang="en-US" altLang="ko-KR" sz="1400" dirty="0" smtClean="0"/>
              <a:t>)</a:t>
            </a:r>
            <a:endParaRPr lang="ko-KR" altLang="en-US" sz="1400" dirty="0" smtClean="0"/>
          </a:p>
          <a:p>
            <a:r>
              <a:rPr lang="en-US" altLang="ko-KR" sz="1400" dirty="0" smtClean="0">
                <a:hlinkClick r:id="rId5"/>
              </a:rPr>
              <a:t>https://library.suncheon.go.kr/lib/book/search/searchIndex.do?menuCd=L001001001</a:t>
            </a:r>
            <a:endParaRPr lang="en-US" altLang="ko-KR" sz="1400" dirty="0" smtClean="0"/>
          </a:p>
          <a:p>
            <a:endParaRPr lang="en-US" altLang="ko-KR" sz="1400" dirty="0"/>
          </a:p>
          <a:p>
            <a:r>
              <a:rPr lang="ko-KR" altLang="en-US" sz="1400" dirty="0" smtClean="0"/>
              <a:t>광주시립도서관 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검색 중에 </a:t>
            </a:r>
            <a:r>
              <a:rPr lang="ko-KR" altLang="en-US" sz="1400" dirty="0" err="1"/>
              <a:t>급발진해서</a:t>
            </a:r>
            <a:r>
              <a:rPr lang="ko-KR" altLang="en-US" sz="1400" dirty="0"/>
              <a:t> </a:t>
            </a:r>
            <a:r>
              <a:rPr lang="en-US" altLang="ko-KR" sz="1400" dirty="0"/>
              <a:t>2~3</a:t>
            </a:r>
            <a:r>
              <a:rPr lang="ko-KR" altLang="en-US" sz="1400" dirty="0"/>
              <a:t>개 건너뛰고 복본조사를 한다고 합니다</a:t>
            </a:r>
            <a:r>
              <a:rPr lang="en-US" altLang="ko-KR" sz="1400" dirty="0" smtClean="0"/>
              <a:t>.</a:t>
            </a:r>
          </a:p>
          <a:p>
            <a:r>
              <a:rPr lang="en-US" altLang="ko-KR" sz="1400" dirty="0" smtClean="0">
                <a:hlinkClick r:id="rId6"/>
              </a:rPr>
              <a:t>https://citylib.gwangju.go.kr/main/bookSearch</a:t>
            </a:r>
            <a:endParaRPr lang="en-US" altLang="ko-KR" sz="1400" dirty="0" smtClean="0"/>
          </a:p>
          <a:p>
            <a:endParaRPr lang="en-US" altLang="ko-KR" sz="1400" dirty="0"/>
          </a:p>
          <a:p>
            <a:r>
              <a:rPr lang="ko-KR" altLang="en-US" sz="1400" dirty="0" err="1" smtClean="0"/>
              <a:t>완도군립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– </a:t>
            </a:r>
            <a:r>
              <a:rPr lang="ko-KR" altLang="en-US" sz="1400" dirty="0" smtClean="0"/>
              <a:t>사이트 변경됨</a:t>
            </a:r>
            <a:r>
              <a:rPr lang="en-US" altLang="ko-KR" sz="1400" dirty="0" smtClean="0"/>
              <a:t>, 3</a:t>
            </a:r>
            <a:r>
              <a:rPr lang="ko-KR" altLang="en-US" sz="1400" dirty="0" smtClean="0"/>
              <a:t>개관 </a:t>
            </a:r>
            <a:r>
              <a:rPr lang="en-US" altLang="ko-KR" sz="1400" dirty="0" smtClean="0"/>
              <a:t>+ </a:t>
            </a:r>
            <a:r>
              <a:rPr lang="ko-KR" altLang="en-US" sz="1400" dirty="0" err="1" smtClean="0"/>
              <a:t>작은도서관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3</a:t>
            </a:r>
            <a:r>
              <a:rPr lang="ko-KR" altLang="en-US" sz="1400" dirty="0" smtClean="0"/>
              <a:t>개관</a:t>
            </a:r>
            <a:r>
              <a:rPr lang="en-US" altLang="ko-KR" sz="1400" dirty="0" smtClean="0"/>
              <a:t/>
            </a:r>
            <a:br>
              <a:rPr lang="en-US" altLang="ko-KR" sz="1400" dirty="0" smtClean="0"/>
            </a:br>
            <a:r>
              <a:rPr lang="en-US" altLang="ko-KR" sz="1400" dirty="0" smtClean="0">
                <a:hlinkClick r:id="rId7"/>
              </a:rPr>
              <a:t>https://www.wando.go.kr/lib/sub.cs?m=21</a:t>
            </a:r>
            <a:endParaRPr lang="en-US" altLang="ko-KR" sz="1400" dirty="0" smtClean="0"/>
          </a:p>
          <a:p>
            <a:endParaRPr lang="en-US" altLang="ko-KR" sz="1400" dirty="0"/>
          </a:p>
          <a:p>
            <a:r>
              <a:rPr lang="ko-KR" altLang="en-US" sz="1400" dirty="0" smtClean="0"/>
              <a:t>익산시립통합도서관 </a:t>
            </a:r>
            <a:r>
              <a:rPr lang="en-US" altLang="ko-KR" sz="1400" dirty="0" smtClean="0"/>
              <a:t>– 9</a:t>
            </a:r>
            <a:r>
              <a:rPr lang="ko-KR" altLang="en-US" sz="1400" dirty="0" smtClean="0"/>
              <a:t>개관 </a:t>
            </a:r>
            <a:r>
              <a:rPr lang="en-US" altLang="ko-KR" sz="1400" dirty="0" smtClean="0"/>
              <a:t>– </a:t>
            </a:r>
            <a:r>
              <a:rPr lang="ko-KR" altLang="en-US" sz="1400" dirty="0" smtClean="0"/>
              <a:t>검색이 되지 않습니다</a:t>
            </a:r>
            <a:endParaRPr lang="en-US" altLang="ko-KR" sz="1400" dirty="0" smtClean="0"/>
          </a:p>
          <a:p>
            <a:r>
              <a:rPr lang="en-US" altLang="ko-KR" sz="1400" dirty="0" smtClean="0">
                <a:hlinkClick r:id="rId8"/>
              </a:rPr>
              <a:t>https://lib.iksan.go.kr/main/site/search/bookSearch.do</a:t>
            </a:r>
            <a:endParaRPr lang="en-US" altLang="ko-KR" sz="1400" dirty="0" smtClean="0"/>
          </a:p>
          <a:p>
            <a:endParaRPr lang="en-US" altLang="ko-KR" sz="1400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 txBox="1">
            <a:spLocks/>
          </p:cNvSpPr>
          <p:nvPr/>
        </p:nvSpPr>
        <p:spPr>
          <a:xfrm>
            <a:off x="285720" y="0"/>
            <a:ext cx="8229600" cy="928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복본조사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 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공공도서관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8596" y="1000109"/>
            <a:ext cx="857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요청사항 </a:t>
            </a:r>
            <a:r>
              <a:rPr lang="en-US" altLang="ko-KR" dirty="0" smtClean="0"/>
              <a:t>1 </a:t>
            </a:r>
            <a:r>
              <a:rPr lang="ko-KR" altLang="en-US" dirty="0" smtClean="0">
                <a:solidFill>
                  <a:srgbClr val="FF0000"/>
                </a:solidFill>
              </a:rPr>
              <a:t>홈페이지가 변경되어 검색되지 않는 곳과 추가해야 하는 곳이 있음</a:t>
            </a:r>
          </a:p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00034" y="1500174"/>
            <a:ext cx="8072494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홈페이지 수정</a:t>
            </a:r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안산중앙도서관 </a:t>
            </a:r>
            <a:r>
              <a:rPr lang="en-US" altLang="ko-KR" sz="1400" dirty="0" smtClean="0"/>
              <a:t>- </a:t>
            </a:r>
            <a:r>
              <a:rPr lang="ko-KR" altLang="en-US" sz="1400" dirty="0"/>
              <a:t>사이트 바뀌어서 검색이 </a:t>
            </a:r>
            <a:r>
              <a:rPr lang="ko-KR" altLang="en-US" sz="1400" dirty="0" err="1"/>
              <a:t>되지않습니다</a:t>
            </a:r>
            <a:r>
              <a:rPr lang="ko-KR" altLang="en-US" sz="1400" dirty="0"/>
              <a:t> </a:t>
            </a:r>
            <a:r>
              <a:rPr lang="en-US" altLang="ko-KR" sz="1400" dirty="0"/>
              <a:t>+ </a:t>
            </a:r>
            <a:r>
              <a:rPr lang="ko-KR" altLang="en-US" sz="1400" dirty="0"/>
              <a:t>추가된 도서관들도 추가 </a:t>
            </a:r>
            <a:r>
              <a:rPr lang="ko-KR" altLang="en-US" sz="1400" dirty="0" err="1"/>
              <a:t>부탁드립니다</a:t>
            </a:r>
            <a:r>
              <a:rPr lang="en-US" altLang="ko-KR" sz="1400" dirty="0"/>
              <a:t>.</a:t>
            </a:r>
            <a:r>
              <a:rPr lang="en-US" altLang="ko-KR" sz="1400" dirty="0" smtClean="0"/>
              <a:t/>
            </a:r>
            <a:br>
              <a:rPr lang="en-US" altLang="ko-KR" sz="1400" dirty="0" smtClean="0"/>
            </a:br>
            <a:r>
              <a:rPr lang="en-US" altLang="ko-KR" sz="1400" dirty="0" smtClean="0"/>
              <a:t>https://lib.ansan.go.kr/DetailSearch</a:t>
            </a:r>
          </a:p>
          <a:p>
            <a:endParaRPr lang="en-US" altLang="ko-KR" sz="1400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 txBox="1">
            <a:spLocks/>
          </p:cNvSpPr>
          <p:nvPr/>
        </p:nvSpPr>
        <p:spPr>
          <a:xfrm>
            <a:off x="285720" y="0"/>
            <a:ext cx="8229600" cy="928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복본조사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 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공공도서관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8596" y="1000109"/>
            <a:ext cx="857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요청사항 </a:t>
            </a:r>
            <a:r>
              <a:rPr lang="en-US" altLang="ko-KR" dirty="0" smtClean="0"/>
              <a:t>1 </a:t>
            </a:r>
            <a:r>
              <a:rPr lang="ko-KR" altLang="en-US" dirty="0" smtClean="0">
                <a:solidFill>
                  <a:srgbClr val="FF0000"/>
                </a:solidFill>
              </a:rPr>
              <a:t>홈페이지가 변경되어 검색되지 않는 곳과 추가해야 하는 곳이 있음</a:t>
            </a:r>
          </a:p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00034" y="1500174"/>
            <a:ext cx="8072494" cy="418576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홈페이지 추가</a:t>
            </a:r>
            <a:endParaRPr lang="en-US" altLang="ko-KR" sz="1400" dirty="0" smtClean="0"/>
          </a:p>
          <a:p>
            <a:endParaRPr lang="en-US" altLang="ko-KR" sz="1400" dirty="0"/>
          </a:p>
          <a:p>
            <a:r>
              <a:rPr lang="ko-KR" altLang="en-US" sz="1400" dirty="0" smtClean="0"/>
              <a:t>광주서구통합도서관 </a:t>
            </a:r>
            <a:r>
              <a:rPr lang="en-US" altLang="ko-KR" sz="1400" dirty="0" smtClean="0"/>
              <a:t>– 4</a:t>
            </a:r>
            <a:r>
              <a:rPr lang="ko-KR" altLang="en-US" sz="1400" dirty="0" smtClean="0"/>
              <a:t>개관 </a:t>
            </a:r>
            <a:r>
              <a:rPr lang="en-US" altLang="ko-KR" sz="1400" dirty="0" smtClean="0"/>
              <a:t>+ </a:t>
            </a:r>
            <a:r>
              <a:rPr lang="ko-KR" altLang="en-US" sz="1400" dirty="0" err="1" smtClean="0"/>
              <a:t>작은도서관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5</a:t>
            </a:r>
            <a:r>
              <a:rPr lang="ko-KR" altLang="en-US" sz="1400" dirty="0" smtClean="0"/>
              <a:t>개 </a:t>
            </a:r>
            <a:r>
              <a:rPr lang="en-US" altLang="ko-KR" sz="1400" dirty="0" smtClean="0"/>
              <a:t>+ </a:t>
            </a:r>
            <a:r>
              <a:rPr lang="ko-KR" altLang="en-US" sz="1400" dirty="0" smtClean="0"/>
              <a:t>스마트 </a:t>
            </a:r>
            <a:r>
              <a:rPr lang="en-US" altLang="ko-KR" sz="1400" dirty="0" smtClean="0"/>
              <a:t>4</a:t>
            </a:r>
            <a:r>
              <a:rPr lang="ko-KR" altLang="en-US" sz="1400" dirty="0" smtClean="0"/>
              <a:t>개</a:t>
            </a:r>
            <a:endParaRPr lang="en-US" altLang="ko-KR" sz="1400" dirty="0" smtClean="0"/>
          </a:p>
          <a:p>
            <a:r>
              <a:rPr lang="en-US" altLang="ko-KR" sz="1400" dirty="0" smtClean="0">
                <a:hlinkClick r:id="rId2"/>
              </a:rPr>
              <a:t>https://library.seogu.gwangju.kr/index.9is?contentUid=9be5df897834aa070178680e7bfe07b9</a:t>
            </a:r>
            <a:endParaRPr lang="en-US" altLang="ko-KR" sz="1400" dirty="0" smtClean="0"/>
          </a:p>
          <a:p>
            <a:endParaRPr lang="en-US" altLang="ko-KR" sz="1400" dirty="0"/>
          </a:p>
          <a:p>
            <a:r>
              <a:rPr lang="ko-KR" altLang="en-US" sz="1400" dirty="0" smtClean="0"/>
              <a:t>광주동구통합도서관 </a:t>
            </a:r>
            <a:r>
              <a:rPr lang="en-US" altLang="ko-KR" sz="1400" dirty="0" smtClean="0"/>
              <a:t>– 5</a:t>
            </a:r>
            <a:r>
              <a:rPr lang="ko-KR" altLang="en-US" sz="1400" dirty="0" smtClean="0"/>
              <a:t>개관</a:t>
            </a:r>
            <a:endParaRPr lang="en-US" altLang="ko-KR" sz="1400" dirty="0" smtClean="0"/>
          </a:p>
          <a:p>
            <a:r>
              <a:rPr lang="en-US" altLang="ko-KR" sz="1400" dirty="0" smtClean="0">
                <a:hlinkClick r:id="rId3"/>
              </a:rPr>
              <a:t>https://lib.donggu.kr/BookSearch</a:t>
            </a:r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경남대표도서관</a:t>
            </a:r>
          </a:p>
          <a:p>
            <a:r>
              <a:rPr lang="en-US" altLang="ko-KR" sz="1400" dirty="0" smtClean="0">
                <a:hlinkClick r:id="rId4"/>
              </a:rPr>
              <a:t>https://lib.gyeongnam.go.kr/index.lib?menuCd=DOM_000000201012000000</a:t>
            </a:r>
            <a:endParaRPr lang="en-US" altLang="ko-KR" sz="1400" dirty="0" smtClean="0"/>
          </a:p>
          <a:p>
            <a:endParaRPr lang="en-US" altLang="ko-KR" sz="1400" dirty="0"/>
          </a:p>
          <a:p>
            <a:r>
              <a:rPr lang="ko-KR" altLang="en-US" sz="1400" dirty="0" err="1" smtClean="0"/>
              <a:t>무안군립도서관</a:t>
            </a:r>
            <a:endParaRPr lang="ko-KR" altLang="en-US" sz="1400" dirty="0" smtClean="0"/>
          </a:p>
          <a:p>
            <a:r>
              <a:rPr lang="en-US" altLang="ko-KR" sz="1400" dirty="0" smtClean="0">
                <a:hlinkClick r:id="rId5"/>
              </a:rPr>
              <a:t>https://lib.muan.go.kr/BookSearch</a:t>
            </a:r>
            <a:endParaRPr lang="en-US" altLang="ko-KR" sz="1400" dirty="0" smtClean="0"/>
          </a:p>
          <a:p>
            <a:endParaRPr lang="en-US" altLang="ko-KR" sz="1400" dirty="0"/>
          </a:p>
          <a:p>
            <a:r>
              <a:rPr lang="ko-KR" altLang="en-US" sz="1400" dirty="0" smtClean="0"/>
              <a:t>조선대도서관</a:t>
            </a:r>
            <a:endParaRPr lang="ko-KR" altLang="en-US" sz="1400" dirty="0" smtClean="0"/>
          </a:p>
          <a:p>
            <a:r>
              <a:rPr lang="en-US" altLang="ko-KR" sz="1400" dirty="0" smtClean="0">
                <a:hlinkClick r:id="rId6"/>
              </a:rPr>
              <a:t>https://library.chosun.ac.kr/searchTotal</a:t>
            </a:r>
            <a:endParaRPr lang="en-US" altLang="ko-KR" sz="1400" dirty="0" smtClean="0"/>
          </a:p>
          <a:p>
            <a:endParaRPr lang="en-US" altLang="ko-KR" sz="1400" dirty="0"/>
          </a:p>
          <a:p>
            <a:r>
              <a:rPr lang="ko-KR" altLang="en-US" sz="1400" dirty="0" smtClean="0"/>
              <a:t>조선이공대도서관 </a:t>
            </a:r>
            <a:r>
              <a:rPr lang="en-US" altLang="ko-KR" sz="1400" dirty="0"/>
              <a:t>(</a:t>
            </a:r>
            <a:r>
              <a:rPr lang="ko-KR" altLang="en-US" sz="1400" dirty="0"/>
              <a:t>주의 </a:t>
            </a:r>
            <a:r>
              <a:rPr lang="ko-KR" altLang="en-US" sz="1400" dirty="0" err="1"/>
              <a:t>검색결과없으면</a:t>
            </a:r>
            <a:r>
              <a:rPr lang="ko-KR" altLang="en-US" sz="1400" dirty="0"/>
              <a:t> </a:t>
            </a:r>
            <a:r>
              <a:rPr lang="ko-KR" altLang="en-US" sz="1400" dirty="0" err="1"/>
              <a:t>팝업창이</a:t>
            </a:r>
            <a:r>
              <a:rPr lang="ko-KR" altLang="en-US" sz="1400" dirty="0"/>
              <a:t> 뜹니다</a:t>
            </a:r>
            <a:r>
              <a:rPr lang="en-US" altLang="ko-KR" sz="1400" dirty="0"/>
              <a:t>.)</a:t>
            </a:r>
            <a:endParaRPr lang="en-US" altLang="ko-KR" sz="1400" dirty="0" smtClean="0"/>
          </a:p>
          <a:p>
            <a:r>
              <a:rPr lang="en-US" sz="1400" dirty="0" smtClean="0">
                <a:hlinkClick r:id="rId7"/>
              </a:rPr>
              <a:t>https://book.cst.ac.kr/Search</a:t>
            </a:r>
            <a:endParaRPr lang="en-US" sz="14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 txBox="1">
            <a:spLocks/>
          </p:cNvSpPr>
          <p:nvPr/>
        </p:nvSpPr>
        <p:spPr>
          <a:xfrm>
            <a:off x="285720" y="0"/>
            <a:ext cx="8229600" cy="928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복본조사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 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공공도서관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8596" y="1000109"/>
            <a:ext cx="857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요청사항 </a:t>
            </a:r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00034" y="1500174"/>
            <a:ext cx="8072494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검색결과가 소장자료 칸에 기입되기 전에 다음 번 데이터를 검색해</a:t>
            </a:r>
            <a:endParaRPr lang="en-US" altLang="ko-KR" sz="1400" dirty="0"/>
          </a:p>
          <a:p>
            <a:r>
              <a:rPr lang="ko-KR" altLang="en-US" sz="1400" dirty="0" smtClean="0"/>
              <a:t>검색결과에 문제가 있는 경우가 있음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검색결과가 기입된 후 다음 건을 검색하도록 수정요망</a:t>
            </a:r>
            <a:endParaRPr lang="en-US" altLang="ko-KR" sz="1400" dirty="0" smtClean="0"/>
          </a:p>
          <a:p>
            <a:endParaRPr lang="en-US" altLang="ko-KR" sz="1400" dirty="0"/>
          </a:p>
          <a:p>
            <a:r>
              <a:rPr lang="ko-KR" altLang="en-US" sz="1400" dirty="0" smtClean="0"/>
              <a:t>맨 </a:t>
            </a:r>
            <a:r>
              <a:rPr lang="ko-KR" altLang="en-US" sz="1400" dirty="0" err="1" smtClean="0"/>
              <a:t>첫번째</a:t>
            </a:r>
            <a:r>
              <a:rPr lang="ko-KR" altLang="en-US" sz="1400" dirty="0" smtClean="0"/>
              <a:t> 줄과 맨 마지막 줄은 검색이 되지 않음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수정요망</a:t>
            </a:r>
            <a:endParaRPr lang="en-US" altLang="ko-KR" sz="1400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285720" y="0"/>
            <a:ext cx="8229600" cy="928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복본조사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 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공공도서관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75747"/>
            <a:ext cx="8572560" cy="4729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직사각형 10"/>
          <p:cNvSpPr/>
          <p:nvPr/>
        </p:nvSpPr>
        <p:spPr>
          <a:xfrm>
            <a:off x="1714480" y="2404441"/>
            <a:ext cx="928694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2616268"/>
            <a:ext cx="2786082" cy="4241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직선 화살표 연결선 9"/>
          <p:cNvCxnSpPr>
            <a:stCxn id="12" idx="1"/>
          </p:cNvCxnSpPr>
          <p:nvPr/>
        </p:nvCxnSpPr>
        <p:spPr>
          <a:xfrm rot="10800000">
            <a:off x="2786050" y="2618756"/>
            <a:ext cx="4000528" cy="73880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6786578" y="3214686"/>
            <a:ext cx="642942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28596" y="1000108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요청사항</a:t>
            </a:r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28596" y="4857760"/>
            <a:ext cx="5553123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복본조사 시 검색 속도에 따라 결과가 달라지는</a:t>
            </a:r>
            <a:r>
              <a:rPr lang="en-US" altLang="ko-KR" dirty="0" smtClean="0">
                <a:solidFill>
                  <a:srgbClr val="FF0000"/>
                </a:solidFill>
              </a:rPr>
              <a:t/>
            </a:r>
            <a:br>
              <a:rPr lang="en-US" altLang="ko-KR" dirty="0" smtClean="0">
                <a:solidFill>
                  <a:srgbClr val="FF0000"/>
                </a:solidFill>
              </a:rPr>
            </a:br>
            <a:r>
              <a:rPr lang="ko-KR" altLang="en-US" dirty="0" smtClean="0">
                <a:solidFill>
                  <a:srgbClr val="FF0000"/>
                </a:solidFill>
              </a:rPr>
              <a:t>경우가 있음 </a:t>
            </a:r>
            <a:r>
              <a:rPr lang="en-US" altLang="ko-KR" dirty="0" smtClean="0">
                <a:solidFill>
                  <a:srgbClr val="FF0000"/>
                </a:solidFill>
              </a:rPr>
              <a:t/>
            </a:r>
            <a:br>
              <a:rPr lang="en-US" altLang="ko-KR" dirty="0" smtClean="0">
                <a:solidFill>
                  <a:srgbClr val="FF0000"/>
                </a:solidFill>
              </a:rPr>
            </a:br>
            <a:r>
              <a:rPr lang="en-US" altLang="ko-KR" dirty="0" smtClean="0">
                <a:solidFill>
                  <a:srgbClr val="FF0000"/>
                </a:solidFill>
              </a:rPr>
              <a:t>“</a:t>
            </a:r>
            <a:r>
              <a:rPr lang="ko-KR" altLang="en-US" dirty="0" smtClean="0">
                <a:solidFill>
                  <a:srgbClr val="FF0000"/>
                </a:solidFill>
              </a:rPr>
              <a:t>초 설정 기능</a:t>
            </a:r>
            <a:r>
              <a:rPr lang="en-US" altLang="ko-KR" dirty="0" smtClean="0">
                <a:solidFill>
                  <a:srgbClr val="FF0000"/>
                </a:solidFill>
              </a:rPr>
              <a:t>”</a:t>
            </a:r>
            <a:r>
              <a:rPr lang="ko-KR" altLang="en-US" dirty="0" smtClean="0">
                <a:solidFill>
                  <a:srgbClr val="FF0000"/>
                </a:solidFill>
              </a:rPr>
              <a:t>을 추가하여 신뢰성 있는 검색 결과를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ko-KR" altLang="en-US" dirty="0" smtClean="0">
                <a:solidFill>
                  <a:srgbClr val="FF0000"/>
                </a:solidFill>
              </a:rPr>
              <a:t>얻을 수 있도록 기능을 추가 요청 드림</a:t>
            </a:r>
            <a:endParaRPr lang="en-US" altLang="ko-K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56618"/>
            <a:ext cx="8234377" cy="4829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285720" y="0"/>
            <a:ext cx="8229600" cy="928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복본조사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 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독서로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71934" y="4028386"/>
            <a:ext cx="477246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상단 마크</a:t>
            </a:r>
            <a:r>
              <a:rPr lang="en-US" altLang="ko-KR" dirty="0" smtClean="0">
                <a:solidFill>
                  <a:srgbClr val="FF0000"/>
                </a:solidFill>
              </a:rPr>
              <a:t> - DLS – DLS</a:t>
            </a:r>
            <a:r>
              <a:rPr lang="ko-KR" altLang="en-US" dirty="0" smtClean="0">
                <a:solidFill>
                  <a:srgbClr val="FF0000"/>
                </a:solidFill>
              </a:rPr>
              <a:t>복본조사 창으로 이동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596" y="1000108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기능설명</a:t>
            </a:r>
            <a:endParaRPr lang="ko-KR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285720" y="0"/>
            <a:ext cx="8229600" cy="928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복본조사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 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독서로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00198"/>
            <a:ext cx="8681275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2214546" y="4714908"/>
            <a:ext cx="250741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데이터를 붙여 넣은 뒤</a:t>
            </a:r>
            <a:endParaRPr lang="ko-KR" altLang="en-US" dirty="0">
              <a:solidFill>
                <a:srgbClr val="FF0000"/>
              </a:solidFill>
            </a:endParaRPr>
          </a:p>
        </p:txBody>
      </p:sp>
      <p:cxnSp>
        <p:nvCxnSpPr>
          <p:cNvPr id="11" name="직선 화살표 연결선 10"/>
          <p:cNvCxnSpPr/>
          <p:nvPr/>
        </p:nvCxnSpPr>
        <p:spPr>
          <a:xfrm rot="16200000" flipV="1">
            <a:off x="750067" y="3393305"/>
            <a:ext cx="1785950" cy="114300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28596" y="1000108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기능설명</a:t>
            </a:r>
            <a:endParaRPr lang="ko-KR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285720" y="0"/>
            <a:ext cx="8229600" cy="928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복본조사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 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독서로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85833"/>
            <a:ext cx="8572560" cy="4729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357422" y="4271915"/>
            <a:ext cx="5367175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도서명</a:t>
            </a:r>
            <a:r>
              <a:rPr lang="en-US" altLang="ko-KR" dirty="0" smtClean="0">
                <a:solidFill>
                  <a:srgbClr val="FF0000"/>
                </a:solidFill>
              </a:rPr>
              <a:t>, </a:t>
            </a:r>
            <a:r>
              <a:rPr lang="en-US" altLang="ko-KR" dirty="0" err="1" smtClean="0">
                <a:solidFill>
                  <a:srgbClr val="FF0000"/>
                </a:solidFill>
              </a:rPr>
              <a:t>isbn</a:t>
            </a:r>
            <a:r>
              <a:rPr lang="ko-KR" altLang="en-US" dirty="0" smtClean="0">
                <a:solidFill>
                  <a:srgbClr val="FF0000"/>
                </a:solidFill>
              </a:rPr>
              <a:t>으로</a:t>
            </a:r>
            <a:r>
              <a:rPr lang="en-US" altLang="ko-KR" dirty="0" smtClean="0">
                <a:solidFill>
                  <a:srgbClr val="FF0000"/>
                </a:solidFill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</a:rPr>
              <a:t>검색 하여 소장 유무</a:t>
            </a:r>
            <a:r>
              <a:rPr lang="en-US" altLang="ko-KR" dirty="0" smtClean="0">
                <a:solidFill>
                  <a:srgbClr val="FF0000"/>
                </a:solidFill>
              </a:rPr>
              <a:t>(</a:t>
            </a:r>
            <a:r>
              <a:rPr lang="ko-KR" altLang="en-US" dirty="0" smtClean="0">
                <a:solidFill>
                  <a:srgbClr val="FF0000"/>
                </a:solidFill>
              </a:rPr>
              <a:t>검색결과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r>
              <a:rPr lang="ko-KR" altLang="en-US" dirty="0" smtClean="0">
                <a:solidFill>
                  <a:srgbClr val="FF0000"/>
                </a:solidFill>
              </a:rPr>
              <a:t>를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en-US" altLang="ko-KR" dirty="0" smtClean="0">
                <a:solidFill>
                  <a:srgbClr val="FF0000"/>
                </a:solidFill>
              </a:rPr>
              <a:t>Y/N</a:t>
            </a:r>
            <a:r>
              <a:rPr lang="ko-KR" altLang="en-US" dirty="0" smtClean="0">
                <a:solidFill>
                  <a:srgbClr val="FF0000"/>
                </a:solidFill>
              </a:rPr>
              <a:t>칸에 표시해야 함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endParaRPr lang="en-US" altLang="ko-KR" dirty="0">
              <a:solidFill>
                <a:srgbClr val="FF0000"/>
              </a:solidFill>
            </a:endParaRPr>
          </a:p>
          <a:p>
            <a:r>
              <a:rPr lang="ko-KR" altLang="en-US" dirty="0" smtClean="0">
                <a:solidFill>
                  <a:srgbClr val="FF0000"/>
                </a:solidFill>
              </a:rPr>
              <a:t>검색결과 개수가 기입됨</a:t>
            </a:r>
            <a:endParaRPr lang="ko-KR" altLang="en-US" dirty="0">
              <a:solidFill>
                <a:srgbClr val="FF0000"/>
              </a:solidFill>
            </a:endParaRPr>
          </a:p>
        </p:txBody>
      </p:sp>
      <p:cxnSp>
        <p:nvCxnSpPr>
          <p:cNvPr id="8" name="직선 화살표 연결선 7"/>
          <p:cNvCxnSpPr/>
          <p:nvPr/>
        </p:nvCxnSpPr>
        <p:spPr>
          <a:xfrm rot="16200000" flipV="1">
            <a:off x="892943" y="2950312"/>
            <a:ext cx="1785950" cy="114300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357158" y="2414527"/>
            <a:ext cx="1428760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2357422" y="2843155"/>
            <a:ext cx="500066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28596" y="1000108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기능설명</a:t>
            </a:r>
            <a:endParaRPr lang="ko-KR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285720" y="0"/>
            <a:ext cx="8229600" cy="928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복본조사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 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독서로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85833"/>
            <a:ext cx="8572560" cy="4729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143108" y="4057601"/>
            <a:ext cx="6400791" cy="203132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현재 독서로</a:t>
            </a:r>
            <a:r>
              <a:rPr lang="en-US" altLang="ko-KR" dirty="0" smtClean="0">
                <a:solidFill>
                  <a:srgbClr val="FF0000"/>
                </a:solidFill>
              </a:rPr>
              <a:t>(</a:t>
            </a:r>
            <a:r>
              <a:rPr lang="ko-KR" altLang="en-US" dirty="0" smtClean="0">
                <a:solidFill>
                  <a:srgbClr val="FF0000"/>
                </a:solidFill>
              </a:rPr>
              <a:t>전 </a:t>
            </a:r>
            <a:r>
              <a:rPr lang="en-US" altLang="ko-KR" dirty="0" smtClean="0">
                <a:solidFill>
                  <a:srgbClr val="FF0000"/>
                </a:solidFill>
              </a:rPr>
              <a:t>DLS) </a:t>
            </a:r>
            <a:r>
              <a:rPr lang="ko-KR" altLang="en-US" dirty="0" smtClean="0">
                <a:solidFill>
                  <a:srgbClr val="FF0000"/>
                </a:solidFill>
              </a:rPr>
              <a:t>사이트가 변경되어 복본조사 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ko-KR" altLang="en-US" dirty="0" smtClean="0">
                <a:solidFill>
                  <a:srgbClr val="FF0000"/>
                </a:solidFill>
              </a:rPr>
              <a:t>기능이 작동하지 않음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endParaRPr lang="en-US" altLang="ko-KR" dirty="0">
              <a:solidFill>
                <a:srgbClr val="FF0000"/>
              </a:solidFill>
            </a:endParaRPr>
          </a:p>
          <a:p>
            <a:r>
              <a:rPr lang="ko-KR" altLang="en-US" dirty="0" smtClean="0">
                <a:solidFill>
                  <a:srgbClr val="FF0000"/>
                </a:solidFill>
              </a:rPr>
              <a:t>변경된 홈페이지</a:t>
            </a:r>
            <a:r>
              <a:rPr lang="en-US" altLang="ko-KR" dirty="0" smtClean="0">
                <a:solidFill>
                  <a:srgbClr val="FF0000"/>
                </a:solidFill>
              </a:rPr>
              <a:t>: </a:t>
            </a:r>
            <a:r>
              <a:rPr lang="en-US" altLang="ko-KR" dirty="0" smtClean="0">
                <a:solidFill>
                  <a:srgbClr val="FF0000"/>
                </a:solidFill>
                <a:hlinkClick r:id="rId3"/>
              </a:rPr>
              <a:t>https://dls.edunet.net/DLS/totalLoginMain</a:t>
            </a:r>
            <a:r>
              <a:rPr lang="en-US" altLang="ko-KR" dirty="0" smtClean="0">
                <a:solidFill>
                  <a:srgbClr val="FF0000"/>
                </a:solidFill>
              </a:rPr>
              <a:t/>
            </a:r>
            <a:br>
              <a:rPr lang="en-US" altLang="ko-KR" dirty="0" smtClean="0">
                <a:solidFill>
                  <a:srgbClr val="FF0000"/>
                </a:solidFill>
              </a:rPr>
            </a:br>
            <a:r>
              <a:rPr lang="ko-KR" altLang="en-US" dirty="0" smtClean="0">
                <a:solidFill>
                  <a:srgbClr val="FF0000"/>
                </a:solidFill>
              </a:rPr>
              <a:t>사용 </a:t>
            </a:r>
            <a:r>
              <a:rPr lang="en-US" altLang="ko-KR" dirty="0" smtClean="0">
                <a:solidFill>
                  <a:srgbClr val="FF0000"/>
                </a:solidFill>
              </a:rPr>
              <a:t>ID / </a:t>
            </a:r>
            <a:r>
              <a:rPr lang="ko-KR" altLang="en-US" dirty="0" smtClean="0">
                <a:solidFill>
                  <a:srgbClr val="FF0000"/>
                </a:solidFill>
              </a:rPr>
              <a:t>비번 </a:t>
            </a:r>
            <a:r>
              <a:rPr lang="en-US" altLang="ko-KR" dirty="0" smtClean="0">
                <a:solidFill>
                  <a:srgbClr val="FF0000"/>
                </a:solidFill>
              </a:rPr>
              <a:t>: t5191774 / tb5191774</a:t>
            </a:r>
            <a:br>
              <a:rPr lang="en-US" altLang="ko-KR" dirty="0" smtClean="0">
                <a:solidFill>
                  <a:srgbClr val="FF0000"/>
                </a:solidFill>
              </a:rPr>
            </a:br>
            <a:r>
              <a:rPr lang="en-US" altLang="ko-KR" dirty="0" smtClean="0">
                <a:solidFill>
                  <a:srgbClr val="FF0000"/>
                </a:solidFill>
              </a:rPr>
              <a:t/>
            </a:r>
            <a:br>
              <a:rPr lang="en-US" altLang="ko-KR" dirty="0" smtClean="0">
                <a:solidFill>
                  <a:srgbClr val="FF0000"/>
                </a:solidFill>
              </a:rPr>
            </a:br>
            <a:r>
              <a:rPr lang="ko-KR" altLang="en-US" dirty="0" smtClean="0">
                <a:solidFill>
                  <a:srgbClr val="FF0000"/>
                </a:solidFill>
              </a:rPr>
              <a:t>홈페이지를 변경하여 검색이 되도록 요청드림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596" y="1000108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요청사항</a:t>
            </a:r>
            <a:r>
              <a:rPr lang="en-US" altLang="ko-KR" dirty="0" smtClean="0"/>
              <a:t>1</a:t>
            </a:r>
            <a:endParaRPr lang="ko-KR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285720" y="0"/>
            <a:ext cx="8229600" cy="928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복본조사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 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독서로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75747"/>
            <a:ext cx="8572560" cy="4729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직사각형 10"/>
          <p:cNvSpPr/>
          <p:nvPr/>
        </p:nvSpPr>
        <p:spPr>
          <a:xfrm>
            <a:off x="1714480" y="2404441"/>
            <a:ext cx="928694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2616268"/>
            <a:ext cx="2786082" cy="4241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직선 화살표 연결선 9"/>
          <p:cNvCxnSpPr>
            <a:stCxn id="12" idx="1"/>
          </p:cNvCxnSpPr>
          <p:nvPr/>
        </p:nvCxnSpPr>
        <p:spPr>
          <a:xfrm rot="10800000">
            <a:off x="2786050" y="2618756"/>
            <a:ext cx="4000528" cy="73880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6786578" y="3214686"/>
            <a:ext cx="642942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28596" y="1000108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요청사항</a:t>
            </a:r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28596" y="4857760"/>
            <a:ext cx="5553123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복본조사 시 검색 속도에 따라 결과가 달라지는</a:t>
            </a:r>
            <a:r>
              <a:rPr lang="en-US" altLang="ko-KR" dirty="0" smtClean="0">
                <a:solidFill>
                  <a:srgbClr val="FF0000"/>
                </a:solidFill>
              </a:rPr>
              <a:t/>
            </a:r>
            <a:br>
              <a:rPr lang="en-US" altLang="ko-KR" dirty="0" smtClean="0">
                <a:solidFill>
                  <a:srgbClr val="FF0000"/>
                </a:solidFill>
              </a:rPr>
            </a:br>
            <a:r>
              <a:rPr lang="ko-KR" altLang="en-US" dirty="0" smtClean="0">
                <a:solidFill>
                  <a:srgbClr val="FF0000"/>
                </a:solidFill>
              </a:rPr>
              <a:t>경우가 있음 </a:t>
            </a:r>
            <a:r>
              <a:rPr lang="en-US" altLang="ko-KR" dirty="0" smtClean="0">
                <a:solidFill>
                  <a:srgbClr val="FF0000"/>
                </a:solidFill>
              </a:rPr>
              <a:t/>
            </a:r>
            <a:br>
              <a:rPr lang="en-US" altLang="ko-KR" dirty="0" smtClean="0">
                <a:solidFill>
                  <a:srgbClr val="FF0000"/>
                </a:solidFill>
              </a:rPr>
            </a:br>
            <a:r>
              <a:rPr lang="en-US" altLang="ko-KR" dirty="0" smtClean="0">
                <a:solidFill>
                  <a:srgbClr val="FF0000"/>
                </a:solidFill>
              </a:rPr>
              <a:t>“</a:t>
            </a:r>
            <a:r>
              <a:rPr lang="ko-KR" altLang="en-US" dirty="0" smtClean="0">
                <a:solidFill>
                  <a:srgbClr val="FF0000"/>
                </a:solidFill>
              </a:rPr>
              <a:t>초 설정 기능</a:t>
            </a:r>
            <a:r>
              <a:rPr lang="en-US" altLang="ko-KR" dirty="0" smtClean="0">
                <a:solidFill>
                  <a:srgbClr val="FF0000"/>
                </a:solidFill>
              </a:rPr>
              <a:t>”</a:t>
            </a:r>
            <a:r>
              <a:rPr lang="ko-KR" altLang="en-US" dirty="0" smtClean="0">
                <a:solidFill>
                  <a:srgbClr val="FF0000"/>
                </a:solidFill>
              </a:rPr>
              <a:t>을 추가하여 신뢰성 있는 검색 결과를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ko-KR" altLang="en-US" dirty="0" smtClean="0">
                <a:solidFill>
                  <a:srgbClr val="FF0000"/>
                </a:solidFill>
              </a:rPr>
              <a:t>얻을 수 있도록 기능을 추가 요청 드림</a:t>
            </a:r>
            <a:endParaRPr lang="en-US" altLang="ko-K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285720" y="0"/>
            <a:ext cx="8229600" cy="928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복본조사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 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독서로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75747"/>
            <a:ext cx="8572560" cy="4729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직사각형 10"/>
          <p:cNvSpPr/>
          <p:nvPr/>
        </p:nvSpPr>
        <p:spPr>
          <a:xfrm>
            <a:off x="1714480" y="2404441"/>
            <a:ext cx="928694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3357562"/>
            <a:ext cx="6072230" cy="359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357158" y="5547713"/>
            <a:ext cx="6688498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도서관 복본조사 창 </a:t>
            </a:r>
            <a:r>
              <a:rPr lang="ko-KR" altLang="en-US" dirty="0" err="1" smtClean="0">
                <a:solidFill>
                  <a:srgbClr val="FF0000"/>
                </a:solidFill>
              </a:rPr>
              <a:t>처럼</a:t>
            </a:r>
            <a:r>
              <a:rPr lang="ko-KR" altLang="en-US" dirty="0" smtClean="0">
                <a:solidFill>
                  <a:srgbClr val="FF0000"/>
                </a:solidFill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</a:rPr>
              <a:t>“</a:t>
            </a:r>
            <a:r>
              <a:rPr lang="ko-KR" altLang="en-US" dirty="0" err="1" smtClean="0">
                <a:solidFill>
                  <a:srgbClr val="FF0000"/>
                </a:solidFill>
              </a:rPr>
              <a:t>결과비움</a:t>
            </a:r>
            <a:r>
              <a:rPr lang="en-US" altLang="ko-KR" dirty="0" smtClean="0">
                <a:solidFill>
                  <a:srgbClr val="FF0000"/>
                </a:solidFill>
              </a:rPr>
              <a:t>”, “</a:t>
            </a:r>
            <a:r>
              <a:rPr lang="ko-KR" altLang="en-US" dirty="0" err="1" smtClean="0">
                <a:solidFill>
                  <a:srgbClr val="FF0000"/>
                </a:solidFill>
              </a:rPr>
              <a:t>표비우기</a:t>
            </a:r>
            <a:r>
              <a:rPr lang="en-US" altLang="ko-KR" dirty="0" smtClean="0">
                <a:solidFill>
                  <a:srgbClr val="FF0000"/>
                </a:solidFill>
              </a:rPr>
              <a:t>”</a:t>
            </a:r>
            <a:r>
              <a:rPr lang="ko-KR" altLang="en-US" dirty="0" smtClean="0">
                <a:solidFill>
                  <a:srgbClr val="FF0000"/>
                </a:solidFill>
              </a:rPr>
              <a:t> 기능 추가요청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endParaRPr lang="en-US" altLang="ko-KR" dirty="0">
              <a:solidFill>
                <a:srgbClr val="FF0000"/>
              </a:solidFill>
            </a:endParaRPr>
          </a:p>
          <a:p>
            <a:r>
              <a:rPr lang="ko-KR" altLang="en-US" dirty="0" smtClean="0">
                <a:solidFill>
                  <a:srgbClr val="FF0000"/>
                </a:solidFill>
              </a:rPr>
              <a:t>해당버튼은 검색을 한 번 더 시작하기 전 </a:t>
            </a:r>
            <a:r>
              <a:rPr lang="en-US" altLang="ko-KR" dirty="0" smtClean="0">
                <a:solidFill>
                  <a:srgbClr val="FF0000"/>
                </a:solidFill>
              </a:rPr>
              <a:t>Y/N</a:t>
            </a:r>
            <a:r>
              <a:rPr lang="ko-KR" altLang="en-US" dirty="0" smtClean="0">
                <a:solidFill>
                  <a:srgbClr val="FF0000"/>
                </a:solidFill>
              </a:rPr>
              <a:t>줄의 값만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ko-KR" altLang="en-US" dirty="0" smtClean="0">
                <a:solidFill>
                  <a:srgbClr val="FF0000"/>
                </a:solidFill>
              </a:rPr>
              <a:t>비워주는 역할을 함</a:t>
            </a:r>
            <a:endParaRPr lang="ko-KR" altLang="en-US" dirty="0">
              <a:solidFill>
                <a:srgbClr val="FF0000"/>
              </a:solidFill>
            </a:endParaRPr>
          </a:p>
        </p:txBody>
      </p:sp>
      <p:cxnSp>
        <p:nvCxnSpPr>
          <p:cNvPr id="16" name="직선 화살표 연결선 15"/>
          <p:cNvCxnSpPr/>
          <p:nvPr/>
        </p:nvCxnSpPr>
        <p:spPr>
          <a:xfrm rot="10800000">
            <a:off x="2786050" y="2618755"/>
            <a:ext cx="3286148" cy="214314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6072198" y="4714884"/>
            <a:ext cx="1285884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428596" y="1000108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요청사항</a:t>
            </a:r>
            <a:r>
              <a:rPr lang="en-US" altLang="ko-KR" dirty="0"/>
              <a:t>3</a:t>
            </a:r>
            <a:endParaRPr lang="ko-KR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 txBox="1">
            <a:spLocks/>
          </p:cNvSpPr>
          <p:nvPr/>
        </p:nvSpPr>
        <p:spPr>
          <a:xfrm>
            <a:off x="285720" y="0"/>
            <a:ext cx="8229600" cy="928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복본조사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 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독서로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8596" y="1000109"/>
            <a:ext cx="857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요청사항 </a:t>
            </a:r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00034" y="1500174"/>
            <a:ext cx="8072494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검색결과가 소장자료 칸에 기입되기 전에 다음 번 데이터를 검색해</a:t>
            </a:r>
            <a:endParaRPr lang="en-US" altLang="ko-KR" sz="1400" dirty="0"/>
          </a:p>
          <a:p>
            <a:r>
              <a:rPr lang="ko-KR" altLang="en-US" sz="1400" dirty="0" smtClean="0"/>
              <a:t>검색결과에 문제가 있는 경우가 있음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검색결과가 기입된 후 다음 건을 검색하도록 수정요망</a:t>
            </a:r>
            <a:endParaRPr lang="en-US" altLang="ko-KR" sz="1400" dirty="0" smtClean="0"/>
          </a:p>
          <a:p>
            <a:endParaRPr lang="en-US" altLang="ko-KR" sz="1400" dirty="0"/>
          </a:p>
          <a:p>
            <a:r>
              <a:rPr lang="ko-KR" altLang="en-US" sz="1400" dirty="0" smtClean="0"/>
              <a:t>맨 </a:t>
            </a:r>
            <a:r>
              <a:rPr lang="ko-KR" altLang="en-US" sz="1400" dirty="0" err="1" smtClean="0"/>
              <a:t>첫번째</a:t>
            </a:r>
            <a:r>
              <a:rPr lang="ko-KR" altLang="en-US" sz="1400" dirty="0" smtClean="0"/>
              <a:t> 줄과 맨 마지막 줄은 검색이 되지 않음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수정요망</a:t>
            </a:r>
            <a:endParaRPr lang="en-US" altLang="ko-KR" sz="1400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 txBox="1">
            <a:spLocks/>
          </p:cNvSpPr>
          <p:nvPr/>
        </p:nvSpPr>
        <p:spPr>
          <a:xfrm>
            <a:off x="285720" y="0"/>
            <a:ext cx="8229600" cy="928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매크로 수정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8596" y="1000109"/>
            <a:ext cx="857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요청사항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00034" y="1500174"/>
            <a:ext cx="8072494" cy="160043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일괄처리 매크로 추가 가능한지</a:t>
            </a:r>
            <a:r>
              <a:rPr lang="en-US" altLang="ko-KR" sz="1400" dirty="0"/>
              <a:t>? </a:t>
            </a:r>
          </a:p>
          <a:p>
            <a:r>
              <a:rPr lang="ko-KR" altLang="en-US" sz="1400" dirty="0"/>
              <a:t>  </a:t>
            </a:r>
            <a:r>
              <a:rPr lang="en-US" altLang="ko-KR" sz="1400" dirty="0"/>
              <a:t>245de </a:t>
            </a:r>
            <a:r>
              <a:rPr lang="ko-KR" altLang="en-US" sz="1400" dirty="0"/>
              <a:t>태그에서 아래 두 방법 중 아무거나 구현될 수 있을까요</a:t>
            </a:r>
            <a:r>
              <a:rPr lang="en-US" altLang="ko-KR" sz="1400" dirty="0"/>
              <a:t>? </a:t>
            </a:r>
            <a:endParaRPr lang="ko-KR" altLang="en-US" sz="1400" dirty="0"/>
          </a:p>
          <a:p>
            <a:r>
              <a:rPr lang="ko-KR" altLang="en-US" sz="1400" dirty="0"/>
              <a:t>    가능하다면 마지막 태그의 </a:t>
            </a:r>
            <a:r>
              <a:rPr lang="en-US" altLang="ko-KR" sz="1400" dirty="0"/>
              <a:t>";"(</a:t>
            </a:r>
            <a:r>
              <a:rPr lang="ko-KR" altLang="en-US" sz="1400" dirty="0"/>
              <a:t>세미콜론</a:t>
            </a:r>
            <a:r>
              <a:rPr lang="en-US" altLang="ko-KR" sz="1400" dirty="0"/>
              <a:t>)</a:t>
            </a:r>
            <a:r>
              <a:rPr lang="ko-KR" altLang="en-US" sz="1400" dirty="0"/>
              <a:t>만은 빼면 좋을 것 같습니다</a:t>
            </a:r>
            <a:r>
              <a:rPr lang="en-US" altLang="ko-KR" sz="1400" dirty="0"/>
              <a:t>.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endParaRPr lang="ko-KR" altLang="en-US" sz="1400" dirty="0"/>
          </a:p>
          <a:p>
            <a:r>
              <a:rPr lang="ko-KR" altLang="en-US" sz="1400" dirty="0"/>
              <a:t>   </a:t>
            </a:r>
            <a:r>
              <a:rPr lang="en-US" altLang="ko-KR" sz="1400" dirty="0"/>
              <a:t>1) </a:t>
            </a:r>
            <a:r>
              <a:rPr lang="ko-KR" altLang="en-US" sz="1400" dirty="0"/>
              <a:t>태그의 끝이 </a:t>
            </a:r>
            <a:r>
              <a:rPr lang="en-US" altLang="ko-KR" sz="1400" dirty="0"/>
              <a:t>","(</a:t>
            </a:r>
            <a:r>
              <a:rPr lang="ko-KR" altLang="en-US" sz="1400" dirty="0"/>
              <a:t>콤마</a:t>
            </a:r>
            <a:r>
              <a:rPr lang="en-US" altLang="ko-KR" sz="1400" dirty="0"/>
              <a:t>) </a:t>
            </a:r>
            <a:r>
              <a:rPr lang="ko-KR" altLang="en-US" sz="1400" dirty="0"/>
              <a:t>아닐 경우 </a:t>
            </a:r>
            <a:r>
              <a:rPr lang="en-US" altLang="ko-KR" sz="1400" dirty="0"/>
              <a:t>";"(</a:t>
            </a:r>
            <a:r>
              <a:rPr lang="ko-KR" altLang="en-US" sz="1400" dirty="0"/>
              <a:t>세미콜론</a:t>
            </a:r>
            <a:r>
              <a:rPr lang="en-US" altLang="ko-KR" sz="1400" dirty="0"/>
              <a:t>) </a:t>
            </a:r>
            <a:r>
              <a:rPr lang="ko-KR" altLang="en-US" sz="1400" dirty="0"/>
              <a:t>추가 </a:t>
            </a:r>
          </a:p>
          <a:p>
            <a:r>
              <a:rPr lang="ko-KR" altLang="en-US" sz="1400" dirty="0"/>
              <a:t>   </a:t>
            </a:r>
            <a:r>
              <a:rPr lang="en-US" altLang="ko-KR" sz="1400" dirty="0"/>
              <a:t>2) 245de</a:t>
            </a:r>
            <a:r>
              <a:rPr lang="ko-KR" altLang="en-US" sz="1400" dirty="0"/>
              <a:t>태그 전체 끝에 </a:t>
            </a:r>
            <a:r>
              <a:rPr lang="en-US" altLang="ko-KR" sz="1400" dirty="0"/>
              <a:t>";"(</a:t>
            </a:r>
            <a:r>
              <a:rPr lang="ko-KR" altLang="en-US" sz="1400" dirty="0"/>
              <a:t>세미콜론</a:t>
            </a:r>
            <a:r>
              <a:rPr lang="en-US" altLang="ko-KR" sz="1400" dirty="0"/>
              <a:t>)</a:t>
            </a:r>
            <a:r>
              <a:rPr lang="ko-KR" altLang="en-US" sz="1400" dirty="0"/>
              <a:t>추가 </a:t>
            </a:r>
            <a:r>
              <a:rPr lang="en-US" altLang="ko-KR" sz="1400" dirty="0"/>
              <a:t>-&gt; 245de</a:t>
            </a:r>
            <a:r>
              <a:rPr lang="ko-KR" altLang="en-US" sz="1400" dirty="0"/>
              <a:t>태그 전체에서 </a:t>
            </a:r>
            <a:r>
              <a:rPr lang="en-US" altLang="ko-KR" sz="1400" dirty="0"/>
              <a:t>",;"(</a:t>
            </a:r>
            <a:r>
              <a:rPr lang="ko-KR" altLang="en-US" sz="1400" dirty="0"/>
              <a:t>콤마세미콜론</a:t>
            </a:r>
            <a:r>
              <a:rPr lang="en-US" altLang="ko-KR" sz="1400" dirty="0"/>
              <a:t>)-&gt; ","(</a:t>
            </a:r>
            <a:r>
              <a:rPr lang="ko-KR" altLang="en-US" sz="1400" dirty="0"/>
              <a:t>세미콜론</a:t>
            </a:r>
            <a:r>
              <a:rPr lang="en-US" altLang="ko-KR" sz="1400" dirty="0"/>
              <a:t>)</a:t>
            </a:r>
            <a:r>
              <a:rPr lang="ko-KR" altLang="en-US" sz="1400" dirty="0"/>
              <a:t>로 다시 변경 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534</Words>
  <Application>Microsoft Office PowerPoint</Application>
  <PresentationFormat>화면 슬라이드 쇼(4:3)</PresentationFormat>
  <Paragraphs>133</Paragraphs>
  <Slides>17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18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Gloria3356</dc:creator>
  <cp:lastModifiedBy>Gloria3356</cp:lastModifiedBy>
  <cp:revision>15</cp:revision>
  <dcterms:created xsi:type="dcterms:W3CDTF">2025-06-05T01:41:46Z</dcterms:created>
  <dcterms:modified xsi:type="dcterms:W3CDTF">2025-06-05T03:52:23Z</dcterms:modified>
</cp:coreProperties>
</file>