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6" r:id="rId5"/>
    <p:sldId id="277" r:id="rId6"/>
    <p:sldId id="278" r:id="rId7"/>
  </p:sldIdLst>
  <p:sldSz cx="9144000" cy="6858000" type="screen4x3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478B5-FAD7-4917-AD36-C569210D11AB}" type="datetimeFigureOut">
              <a:rPr lang="ko-KR" altLang="en-US" smtClean="0"/>
              <a:pPr/>
              <a:t>2015-03-26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1303B-5679-4F8B-A4F5-004E72D76F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708920"/>
            <a:ext cx="9144000" cy="86409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ko-KR" sz="30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VMS – TREND VIEWER</a:t>
            </a:r>
            <a:endParaRPr lang="en-US" altLang="ko-KR" sz="30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92280" y="116632"/>
            <a:ext cx="1967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</a:rPr>
              <a:t>Last Update : 2015-01-07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0913" y="276049"/>
            <a:ext cx="2797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TREND VIEWER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591" y="1484784"/>
            <a:ext cx="7013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전해조별 </a:t>
            </a:r>
            <a:r>
              <a:rPr lang="en-US" altLang="ko-KR" dirty="0" smtClean="0"/>
              <a:t>CELL</a:t>
            </a:r>
            <a:r>
              <a:rPr lang="ko-KR" altLang="en-US" dirty="0" smtClean="0"/>
              <a:t>의 과거 전압데이터를 그래프로 확인할 수 있습니다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72" y="2060848"/>
            <a:ext cx="7341940" cy="44446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69" y="1268760"/>
            <a:ext cx="8801994" cy="53285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25193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화면설명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" name="타원형 설명선 32"/>
          <p:cNvSpPr/>
          <p:nvPr/>
        </p:nvSpPr>
        <p:spPr>
          <a:xfrm>
            <a:off x="1403648" y="1196752"/>
            <a:ext cx="360040" cy="326524"/>
          </a:xfrm>
          <a:prstGeom prst="wedgeEllipseCallout">
            <a:avLst>
              <a:gd name="adj1" fmla="val -61952"/>
              <a:gd name="adj2" fmla="val 918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9" name="타원형 설명선 38"/>
          <p:cNvSpPr/>
          <p:nvPr/>
        </p:nvSpPr>
        <p:spPr>
          <a:xfrm>
            <a:off x="1475656" y="1720054"/>
            <a:ext cx="360040" cy="326524"/>
          </a:xfrm>
          <a:prstGeom prst="wedgeEllipseCallout">
            <a:avLst>
              <a:gd name="adj1" fmla="val -61952"/>
              <a:gd name="adj2" fmla="val 918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41" name="타원형 설명선 40"/>
          <p:cNvSpPr/>
          <p:nvPr/>
        </p:nvSpPr>
        <p:spPr>
          <a:xfrm>
            <a:off x="2915816" y="1264655"/>
            <a:ext cx="360040" cy="326524"/>
          </a:xfrm>
          <a:prstGeom prst="wedgeEllipseCallout">
            <a:avLst>
              <a:gd name="adj1" fmla="val -61952"/>
              <a:gd name="adj2" fmla="val 918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42" name="타원형 설명선 41"/>
          <p:cNvSpPr/>
          <p:nvPr/>
        </p:nvSpPr>
        <p:spPr>
          <a:xfrm>
            <a:off x="5436096" y="5661248"/>
            <a:ext cx="360040" cy="326524"/>
          </a:xfrm>
          <a:prstGeom prst="wedgeEllipseCallout">
            <a:avLst>
              <a:gd name="adj1" fmla="val -61952"/>
              <a:gd name="adj2" fmla="val 918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43" name="타원형 설명선 42"/>
          <p:cNvSpPr/>
          <p:nvPr/>
        </p:nvSpPr>
        <p:spPr>
          <a:xfrm>
            <a:off x="8244408" y="2132856"/>
            <a:ext cx="360040" cy="326524"/>
          </a:xfrm>
          <a:prstGeom prst="wedgeEllipseCallout">
            <a:avLst>
              <a:gd name="adj1" fmla="val -61952"/>
              <a:gd name="adj2" fmla="val 918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31996" y="3140968"/>
            <a:ext cx="4716267" cy="1477328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+mj-lt"/>
              </a:rPr>
              <a:t>1 : </a:t>
            </a:r>
            <a:r>
              <a:rPr lang="ko-KR" altLang="en-US" sz="1500" dirty="0" err="1" smtClean="0">
                <a:latin typeface="+mj-lt"/>
              </a:rPr>
              <a:t>전해조목록</a:t>
            </a:r>
            <a:endParaRPr lang="en-US" altLang="ko-KR" sz="1500" dirty="0" smtClean="0">
              <a:latin typeface="+mj-lt"/>
            </a:endParaRPr>
          </a:p>
          <a:p>
            <a:r>
              <a:rPr lang="en-US" altLang="ko-KR" sz="1500" dirty="0" smtClean="0">
                <a:latin typeface="+mj-lt"/>
              </a:rPr>
              <a:t>2 : </a:t>
            </a:r>
            <a:r>
              <a:rPr lang="ko-KR" altLang="en-US" sz="1500" dirty="0" smtClean="0">
                <a:latin typeface="+mj-lt"/>
              </a:rPr>
              <a:t>해당 </a:t>
            </a:r>
            <a:r>
              <a:rPr lang="ko-KR" altLang="en-US" sz="1500" dirty="0" err="1" smtClean="0">
                <a:latin typeface="+mj-lt"/>
              </a:rPr>
              <a:t>전해조에</a:t>
            </a:r>
            <a:r>
              <a:rPr lang="ko-KR" altLang="en-US" sz="1500" dirty="0" smtClean="0">
                <a:latin typeface="+mj-lt"/>
              </a:rPr>
              <a:t> 등록된 그룹 목록</a:t>
            </a:r>
            <a:r>
              <a:rPr lang="en-US" altLang="ko-KR" sz="1500" dirty="0" smtClean="0">
                <a:latin typeface="+mj-lt"/>
              </a:rPr>
              <a:t>(</a:t>
            </a:r>
            <a:r>
              <a:rPr lang="ko-KR" altLang="en-US" sz="1500" dirty="0" smtClean="0">
                <a:latin typeface="+mj-lt"/>
              </a:rPr>
              <a:t>하단의 그룹생성 버튼으로 추가가능</a:t>
            </a:r>
            <a:r>
              <a:rPr lang="en-US" altLang="ko-KR" sz="1500" dirty="0" smtClean="0">
                <a:latin typeface="+mj-lt"/>
              </a:rPr>
              <a:t>)</a:t>
            </a:r>
          </a:p>
          <a:p>
            <a:r>
              <a:rPr lang="en-US" altLang="ko-KR" sz="1500" dirty="0" smtClean="0">
                <a:latin typeface="+mj-lt"/>
              </a:rPr>
              <a:t>3 : cell Trend Graph</a:t>
            </a:r>
          </a:p>
          <a:p>
            <a:r>
              <a:rPr lang="en-US" altLang="ko-KR" sz="1500" dirty="0" smtClean="0">
                <a:latin typeface="+mj-lt"/>
              </a:rPr>
              <a:t>4 : Graph Control button</a:t>
            </a:r>
          </a:p>
          <a:p>
            <a:r>
              <a:rPr lang="en-US" altLang="ko-KR" sz="1500" dirty="0" smtClean="0">
                <a:latin typeface="+mj-lt"/>
              </a:rPr>
              <a:t>5 : Cell List</a:t>
            </a:r>
            <a:endParaRPr lang="ko-KR" altLang="en-US" sz="15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51937"/>
            <a:ext cx="2542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사용방법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#1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107" y="1477077"/>
            <a:ext cx="1924050" cy="3143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3120" y="1466991"/>
            <a:ext cx="4727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확인하고자하는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전해조</a:t>
            </a:r>
            <a:r>
              <a:rPr lang="ko-KR" altLang="en-US" b="1" dirty="0" smtClean="0"/>
              <a:t> 목록을 </a:t>
            </a:r>
            <a:r>
              <a:rPr lang="ko-KR" altLang="en-US" b="1" dirty="0"/>
              <a:t>선택하세요</a:t>
            </a:r>
            <a:r>
              <a:rPr lang="en-US" altLang="ko-KR" b="1" dirty="0"/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120" y="1916832"/>
            <a:ext cx="468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해당 전해조의 전체 목록을 확인하시려면  </a:t>
            </a:r>
            <a:endParaRPr lang="en-US" altLang="ko-KR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1954004"/>
            <a:ext cx="1828800" cy="238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120" y="2323336"/>
            <a:ext cx="8683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혹은 사용자지정으로 등록된 그룹을 클릭합니다</a:t>
            </a:r>
            <a:r>
              <a:rPr lang="en-US" altLang="ko-KR" b="1" dirty="0" smtClean="0"/>
              <a:t>.  [</a:t>
            </a:r>
            <a:r>
              <a:rPr lang="ko-KR" altLang="en-US" b="1" dirty="0" smtClean="0"/>
              <a:t>조회범위설정</a:t>
            </a:r>
            <a:r>
              <a:rPr lang="en-US" altLang="ko-KR" b="1" dirty="0" smtClean="0"/>
              <a:t>] </a:t>
            </a:r>
            <a:r>
              <a:rPr lang="ko-KR" altLang="en-US" b="1" dirty="0" smtClean="0"/>
              <a:t>버튼을 이용해서</a:t>
            </a:r>
            <a:endParaRPr lang="en-US" altLang="ko-KR" b="1" dirty="0" smtClean="0"/>
          </a:p>
          <a:p>
            <a:r>
              <a:rPr lang="ko-KR" altLang="en-US" b="1" dirty="0" err="1" smtClean="0"/>
              <a:t>조회하고자하는</a:t>
            </a:r>
            <a:r>
              <a:rPr lang="ko-KR" altLang="en-US" b="1" dirty="0" smtClean="0"/>
              <a:t> 날짜를 지정합니다</a:t>
            </a:r>
            <a:r>
              <a:rPr lang="en-US" altLang="ko-KR" b="1" dirty="0" smtClean="0"/>
              <a:t>. </a:t>
            </a:r>
            <a:endParaRPr lang="en-US" altLang="ko-KR" b="1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3109353"/>
            <a:ext cx="3458267" cy="32758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23928" y="3109353"/>
            <a:ext cx="521168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종료시간 기준으로 검색을 하므로 </a:t>
            </a:r>
            <a:r>
              <a:rPr lang="ko-KR" altLang="en-US" b="1" dirty="0" err="1" smtClean="0"/>
              <a:t>완료일시를</a:t>
            </a:r>
            <a:endParaRPr lang="en-US" altLang="ko-KR" b="1" dirty="0" smtClean="0"/>
          </a:p>
          <a:p>
            <a:r>
              <a:rPr lang="ko-KR" altLang="en-US" b="1" dirty="0" smtClean="0"/>
              <a:t>지정한 후에 시간범위를 이용해서 얼마의 범위를</a:t>
            </a:r>
            <a:endParaRPr lang="en-US" altLang="ko-KR" b="1" dirty="0" smtClean="0"/>
          </a:p>
          <a:p>
            <a:r>
              <a:rPr lang="ko-KR" altLang="en-US" b="1" dirty="0" smtClean="0"/>
              <a:t>조회할 지 설정합니다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좌측 사진을 예로 들면</a:t>
            </a:r>
            <a:endParaRPr lang="en-US" altLang="ko-KR" b="1" dirty="0" smtClean="0"/>
          </a:p>
          <a:p>
            <a:r>
              <a:rPr lang="en-US" altLang="ko-KR" b="1" dirty="0" smtClean="0"/>
              <a:t>2015-03-25 14:13:41 </a:t>
            </a:r>
            <a:r>
              <a:rPr lang="ko-KR" altLang="en-US" b="1" dirty="0" smtClean="0"/>
              <a:t>초를 끝으로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시간을 보는</a:t>
            </a:r>
            <a:endParaRPr lang="en-US" altLang="ko-KR" b="1" dirty="0" smtClean="0"/>
          </a:p>
          <a:p>
            <a:r>
              <a:rPr lang="ko-KR" altLang="en-US" b="1" dirty="0" smtClean="0"/>
              <a:t>것이므로 </a:t>
            </a:r>
            <a:endParaRPr lang="en-US" altLang="ko-KR" b="1" dirty="0" smtClean="0"/>
          </a:p>
          <a:p>
            <a:r>
              <a:rPr lang="en-US" altLang="ko-KR" b="1" dirty="0" smtClean="0"/>
              <a:t>2015-03-25 13:13:41 ~ 2015-03-25 14:13:41</a:t>
            </a:r>
          </a:p>
          <a:p>
            <a:r>
              <a:rPr lang="ko-KR" altLang="en-US" b="1" dirty="0" smtClean="0"/>
              <a:t>초의 영역을 </a:t>
            </a:r>
            <a:r>
              <a:rPr lang="ko-KR" altLang="en-US" b="1" dirty="0" err="1" smtClean="0"/>
              <a:t>표시하게됩니다</a:t>
            </a:r>
            <a:r>
              <a:rPr lang="en-US" altLang="ko-KR" b="1" dirty="0" smtClean="0"/>
              <a:t>.</a:t>
            </a:r>
          </a:p>
          <a:p>
            <a:endParaRPr lang="en-US" altLang="ko-KR" b="1" dirty="0"/>
          </a:p>
          <a:p>
            <a:r>
              <a:rPr lang="ko-KR" altLang="en-US" b="1" dirty="0" err="1" smtClean="0"/>
              <a:t>선굵기는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그래프의 굵기를 </a:t>
            </a:r>
            <a:endParaRPr lang="en-US" altLang="ko-KR" b="1" dirty="0" smtClean="0"/>
          </a:p>
          <a:p>
            <a:r>
              <a:rPr lang="ko-KR" altLang="en-US" b="1" dirty="0" err="1" smtClean="0"/>
              <a:t>세로축값은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Y</a:t>
            </a:r>
            <a:r>
              <a:rPr lang="ko-KR" altLang="en-US" b="1" dirty="0" smtClean="0"/>
              <a:t>축의 표시범위를 나타냅니다</a:t>
            </a:r>
            <a:r>
              <a:rPr lang="en-US" altLang="ko-KR" b="1" dirty="0" smtClean="0"/>
              <a:t>.</a:t>
            </a:r>
            <a:endParaRPr lang="en-US" altLang="ko-KR" b="1" dirty="0"/>
          </a:p>
        </p:txBody>
      </p:sp>
    </p:spTree>
    <p:extLst>
      <p:ext uri="{BB962C8B-B14F-4D97-AF65-F5344CB8AC3E}">
        <p14:creationId xmlns:p14="http://schemas.microsoft.com/office/powerpoint/2010/main" val="1931062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51937"/>
            <a:ext cx="2542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사용방법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#2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120" y="1466991"/>
            <a:ext cx="9001888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조회가 완료되면 우측 </a:t>
            </a:r>
            <a:r>
              <a:rPr lang="en-US" altLang="ko-KR" b="1" dirty="0" smtClean="0"/>
              <a:t>[</a:t>
            </a:r>
            <a:r>
              <a:rPr lang="ko-KR" altLang="en-US" b="1" dirty="0" smtClean="0"/>
              <a:t>셀</a:t>
            </a:r>
            <a:r>
              <a:rPr lang="en-US" altLang="ko-KR" b="1" dirty="0" smtClean="0"/>
              <a:t>] </a:t>
            </a:r>
            <a:r>
              <a:rPr lang="ko-KR" altLang="en-US" b="1" dirty="0" smtClean="0"/>
              <a:t>목록이 갱신되며 화면에는 해당 셀의 그래프가 표시되</a:t>
            </a:r>
            <a:endParaRPr lang="en-US" altLang="ko-KR" b="1" dirty="0" smtClean="0"/>
          </a:p>
          <a:p>
            <a:r>
              <a:rPr lang="ko-KR" altLang="en-US" b="1" dirty="0" smtClean="0"/>
              <a:t>게 됩니다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단 데이터가 없다면 </a:t>
            </a:r>
            <a:r>
              <a:rPr lang="en-US" altLang="ko-KR" b="1" dirty="0" smtClean="0"/>
              <a:t>“no data”</a:t>
            </a:r>
            <a:r>
              <a:rPr lang="ko-KR" altLang="en-US" b="1" dirty="0" smtClean="0"/>
              <a:t>가 표시됩니다</a:t>
            </a:r>
            <a:r>
              <a:rPr lang="en-US" altLang="ko-KR" b="1" dirty="0" smtClean="0"/>
              <a:t>.</a:t>
            </a:r>
          </a:p>
          <a:p>
            <a:r>
              <a:rPr lang="ko-KR" altLang="en-US" b="1" dirty="0" smtClean="0"/>
              <a:t>그래프 조작버튼으로 그래프의 상태를 변경 할 수 있습니다</a:t>
            </a:r>
            <a:r>
              <a:rPr lang="en-US" altLang="ko-KR" b="1" dirty="0" smtClean="0"/>
              <a:t>.</a:t>
            </a:r>
          </a:p>
          <a:p>
            <a:endParaRPr lang="en-US" altLang="ko-KR" b="1" dirty="0" smtClean="0"/>
          </a:p>
          <a:p>
            <a:r>
              <a:rPr lang="en-US" altLang="ko-KR" b="1" dirty="0" smtClean="0"/>
              <a:t>UP/DOWN </a:t>
            </a:r>
            <a:r>
              <a:rPr lang="ko-KR" altLang="en-US" b="1" dirty="0" smtClean="0"/>
              <a:t>버튼으로 그래프의 </a:t>
            </a:r>
            <a:r>
              <a:rPr lang="en-US" altLang="ko-KR" b="1" dirty="0" smtClean="0"/>
              <a:t>Y</a:t>
            </a:r>
            <a:r>
              <a:rPr lang="ko-KR" altLang="en-US" b="1" dirty="0" smtClean="0"/>
              <a:t>위치 값을 이동할 수 있습니다</a:t>
            </a:r>
            <a:r>
              <a:rPr lang="en-US" altLang="ko-KR" b="1" dirty="0" smtClean="0"/>
              <a:t>.</a:t>
            </a:r>
          </a:p>
          <a:p>
            <a:r>
              <a:rPr lang="en-US" altLang="ko-KR" b="1" dirty="0" smtClean="0"/>
              <a:t>Y+ </a:t>
            </a:r>
            <a:r>
              <a:rPr lang="ko-KR" altLang="en-US" b="1" dirty="0" smtClean="0"/>
              <a:t>는 </a:t>
            </a:r>
            <a:r>
              <a:rPr lang="en-US" altLang="ko-KR" b="1" dirty="0" smtClean="0"/>
              <a:t>Y</a:t>
            </a:r>
            <a:r>
              <a:rPr lang="ko-KR" altLang="en-US" b="1" dirty="0" smtClean="0"/>
              <a:t>축의 표시범위를 확대하며 </a:t>
            </a:r>
            <a:r>
              <a:rPr lang="en-US" altLang="ko-KR" b="1" dirty="0" smtClean="0"/>
              <a:t>Y-</a:t>
            </a:r>
            <a:r>
              <a:rPr lang="ko-KR" altLang="en-US" b="1" dirty="0" smtClean="0"/>
              <a:t>는 반대로 축소를 합니다</a:t>
            </a:r>
            <a:r>
              <a:rPr lang="en-US" altLang="ko-KR" b="1" dirty="0" smtClean="0"/>
              <a:t>.</a:t>
            </a:r>
          </a:p>
          <a:p>
            <a:r>
              <a:rPr lang="en-US" altLang="ko-KR" b="1" dirty="0" smtClean="0"/>
              <a:t>X+ </a:t>
            </a:r>
            <a:r>
              <a:rPr lang="ko-KR" altLang="en-US" b="1" dirty="0" smtClean="0"/>
              <a:t>는 </a:t>
            </a:r>
            <a:r>
              <a:rPr lang="en-US" altLang="ko-KR" b="1" dirty="0" smtClean="0"/>
              <a:t>X</a:t>
            </a:r>
            <a:r>
              <a:rPr lang="ko-KR" altLang="en-US" b="1" dirty="0" smtClean="0"/>
              <a:t>축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시간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의 시간범위를 확대하며 </a:t>
            </a:r>
            <a:r>
              <a:rPr lang="en-US" altLang="ko-KR" b="1" dirty="0" smtClean="0"/>
              <a:t>X-</a:t>
            </a:r>
            <a:r>
              <a:rPr lang="ko-KR" altLang="en-US" b="1" dirty="0" smtClean="0"/>
              <a:t>는 반대로 축소를 합니다</a:t>
            </a:r>
            <a:r>
              <a:rPr lang="en-US" altLang="ko-KR" b="1" dirty="0" smtClean="0"/>
              <a:t>.</a:t>
            </a:r>
          </a:p>
          <a:p>
            <a:r>
              <a:rPr lang="en-US" altLang="ko-KR" b="1" dirty="0" smtClean="0"/>
              <a:t>Move </a:t>
            </a:r>
            <a:r>
              <a:rPr lang="ko-KR" altLang="en-US" b="1" dirty="0" smtClean="0"/>
              <a:t>는 </a:t>
            </a:r>
            <a:r>
              <a:rPr lang="ko-KR" altLang="en-US" b="1" dirty="0" err="1" smtClean="0"/>
              <a:t>확대시에</a:t>
            </a:r>
            <a:r>
              <a:rPr lang="ko-KR" altLang="en-US" b="1" dirty="0" smtClean="0"/>
              <a:t> 사용하는 버튼으로 기능을 켜고 마우스를 이용해서 이동이 가능함</a:t>
            </a:r>
            <a:endParaRPr lang="en-US" altLang="ko-KR" b="1" dirty="0" smtClean="0"/>
          </a:p>
          <a:p>
            <a:r>
              <a:rPr lang="en-US" altLang="ko-KR" b="1" dirty="0" smtClean="0"/>
              <a:t>C1(=Cursor 1) : </a:t>
            </a:r>
            <a:r>
              <a:rPr lang="ko-KR" altLang="en-US" b="1" dirty="0" smtClean="0"/>
              <a:t>커서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을 생성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삭제하는 버튼입니다</a:t>
            </a:r>
            <a:r>
              <a:rPr lang="en-US" altLang="ko-KR" b="1" dirty="0" smtClean="0"/>
              <a:t>.  </a:t>
            </a:r>
            <a:r>
              <a:rPr lang="ko-KR" altLang="en-US" b="1" dirty="0" smtClean="0"/>
              <a:t>생성시에는 화면에 커서가 </a:t>
            </a:r>
            <a:endParaRPr lang="en-US" altLang="ko-KR" b="1" dirty="0" smtClean="0"/>
          </a:p>
          <a:p>
            <a:r>
              <a:rPr lang="ko-KR" altLang="en-US" b="1" dirty="0" smtClean="0"/>
              <a:t>표시되며 해당 커서의 머리부분을       마우스로 드래그해서 원하는 위치에 놓을 수 </a:t>
            </a:r>
            <a:endParaRPr lang="en-US" altLang="ko-KR" b="1" dirty="0" smtClean="0"/>
          </a:p>
          <a:p>
            <a:r>
              <a:rPr lang="ko-KR" altLang="en-US" b="1" dirty="0" smtClean="0"/>
              <a:t>있습니다</a:t>
            </a:r>
            <a:r>
              <a:rPr lang="en-US" altLang="ko-KR" b="1" dirty="0" smtClean="0"/>
              <a:t>.</a:t>
            </a:r>
          </a:p>
          <a:p>
            <a:r>
              <a:rPr lang="en-US" altLang="ko-KR" b="1" dirty="0" smtClean="0"/>
              <a:t>C2(=Cursor 2) : </a:t>
            </a:r>
            <a:r>
              <a:rPr lang="ko-KR" altLang="en-US" b="1" dirty="0" smtClean="0"/>
              <a:t>커서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과  동일합니다</a:t>
            </a:r>
            <a:r>
              <a:rPr lang="en-US" altLang="ko-KR" b="1" dirty="0" smtClean="0"/>
              <a:t>.</a:t>
            </a:r>
          </a:p>
          <a:p>
            <a:r>
              <a:rPr lang="ko-KR" altLang="en-US" b="1" dirty="0" smtClean="0"/>
              <a:t>◀◀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표시범위가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시간이라면 현재 표시 시간범위를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시간 이전으로 표시합니다</a:t>
            </a:r>
            <a:r>
              <a:rPr lang="en-US" altLang="ko-KR" b="1" dirty="0" smtClean="0"/>
              <a:t>.</a:t>
            </a:r>
          </a:p>
          <a:p>
            <a:r>
              <a:rPr lang="ko-KR" altLang="en-US" b="1" dirty="0" smtClean="0"/>
              <a:t>▶▶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현재표시범위를 지정시간 만큼 뒤로 미룹니다</a:t>
            </a:r>
            <a:r>
              <a:rPr lang="en-US" altLang="ko-KR" b="1" dirty="0" smtClean="0"/>
              <a:t>.</a:t>
            </a:r>
          </a:p>
          <a:p>
            <a:r>
              <a:rPr lang="ko-KR" altLang="en-US" b="1" dirty="0" smtClean="0"/>
              <a:t>●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현재 그래프 줌 정보를 초기화 합니다</a:t>
            </a:r>
            <a:r>
              <a:rPr lang="en-US" altLang="ko-KR" b="1" dirty="0" smtClean="0"/>
              <a:t>.</a:t>
            </a:r>
          </a:p>
          <a:p>
            <a:r>
              <a:rPr lang="ko-KR" altLang="en-US" b="1" dirty="0" smtClean="0"/>
              <a:t>▶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현재 그래프 표시범위를 </a:t>
            </a:r>
            <a:r>
              <a:rPr lang="en-US" altLang="ko-KR" b="1" dirty="0" smtClean="0"/>
              <a:t>20% </a:t>
            </a:r>
            <a:r>
              <a:rPr lang="ko-KR" altLang="en-US" b="1" dirty="0" smtClean="0"/>
              <a:t>현재 이후로 표시합니다</a:t>
            </a:r>
            <a:r>
              <a:rPr lang="en-US" altLang="ko-KR" b="1" dirty="0" smtClean="0"/>
              <a:t>.</a:t>
            </a:r>
          </a:p>
          <a:p>
            <a:r>
              <a:rPr lang="ko-KR" altLang="en-US" b="1" dirty="0" smtClean="0"/>
              <a:t>◀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현재 그래프 표시범위를 </a:t>
            </a:r>
            <a:r>
              <a:rPr lang="en-US" altLang="ko-KR" b="1" dirty="0" smtClean="0"/>
              <a:t>20% </a:t>
            </a:r>
            <a:r>
              <a:rPr lang="ko-KR" altLang="en-US" b="1" dirty="0" smtClean="0"/>
              <a:t>현재 이전으로 표시합니다</a:t>
            </a:r>
            <a:r>
              <a:rPr lang="en-US" altLang="ko-KR" b="1" dirty="0" smtClean="0"/>
              <a:t>.</a:t>
            </a:r>
            <a:endParaRPr lang="en-US" altLang="ko-KR" b="1" dirty="0" smtClean="0"/>
          </a:p>
          <a:p>
            <a:endParaRPr lang="en-US" altLang="ko-KR" b="1" dirty="0" smtClean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039" y="3987646"/>
            <a:ext cx="41910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8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51937"/>
            <a:ext cx="2542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사용방법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#3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120" y="1466991"/>
            <a:ext cx="83535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현재 화면을 프린터로 인쇄를 하려면 조회버튼 아래의 </a:t>
            </a:r>
            <a:r>
              <a:rPr lang="en-US" altLang="ko-KR" b="1" dirty="0" smtClean="0"/>
              <a:t>[</a:t>
            </a:r>
            <a:r>
              <a:rPr lang="ko-KR" altLang="en-US" b="1" dirty="0" smtClean="0"/>
              <a:t>인쇄</a:t>
            </a:r>
            <a:r>
              <a:rPr lang="en-US" altLang="ko-KR" b="1" dirty="0" smtClean="0"/>
              <a:t>] </a:t>
            </a:r>
            <a:r>
              <a:rPr lang="ko-KR" altLang="en-US" b="1" dirty="0" smtClean="0"/>
              <a:t>를 누르세요</a:t>
            </a:r>
            <a:r>
              <a:rPr lang="en-US" altLang="ko-KR" b="1" dirty="0" smtClean="0"/>
              <a:t>.</a:t>
            </a:r>
          </a:p>
          <a:p>
            <a:r>
              <a:rPr lang="ko-KR" altLang="en-US" b="1" dirty="0" smtClean="0"/>
              <a:t>현재 화면데이터를 </a:t>
            </a:r>
            <a:r>
              <a:rPr lang="en-US" altLang="ko-KR" b="1" dirty="0" smtClean="0"/>
              <a:t>CSV(</a:t>
            </a:r>
            <a:r>
              <a:rPr lang="ko-KR" altLang="en-US" b="1" dirty="0" smtClean="0"/>
              <a:t>엑셀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파일로 저장하려면 </a:t>
            </a:r>
            <a:r>
              <a:rPr lang="en-US" altLang="ko-KR" b="1" dirty="0" smtClean="0"/>
              <a:t>[</a:t>
            </a:r>
            <a:r>
              <a:rPr lang="ko-KR" altLang="en-US" b="1" dirty="0" smtClean="0"/>
              <a:t>저장</a:t>
            </a:r>
            <a:r>
              <a:rPr lang="en-US" altLang="ko-KR" b="1" dirty="0" smtClean="0"/>
              <a:t>] </a:t>
            </a:r>
            <a:r>
              <a:rPr lang="ko-KR" altLang="en-US" b="1" dirty="0" smtClean="0"/>
              <a:t>버튼을 누르세요</a:t>
            </a:r>
            <a:r>
              <a:rPr lang="en-US" altLang="ko-KR" b="1" dirty="0" smtClean="0"/>
              <a:t>.</a:t>
            </a:r>
          </a:p>
          <a:p>
            <a:r>
              <a:rPr lang="ko-KR" altLang="en-US" b="1" dirty="0" smtClean="0"/>
              <a:t>특정채널의 표시여부를 선택하려면 채널목록에서 해당 채널을 </a:t>
            </a:r>
            <a:r>
              <a:rPr lang="ko-KR" altLang="en-US" b="1" dirty="0" err="1" smtClean="0"/>
              <a:t>더블클릭하세요</a:t>
            </a:r>
            <a:r>
              <a:rPr lang="en-US" altLang="ko-KR" b="1" dirty="0" smtClean="0"/>
              <a:t>.</a:t>
            </a:r>
          </a:p>
          <a:p>
            <a:r>
              <a:rPr lang="ko-KR" altLang="en-US" b="1" dirty="0" smtClean="0"/>
              <a:t>그래프상에서 더블클릭을 하면 </a:t>
            </a:r>
            <a:r>
              <a:rPr lang="en-US" altLang="ko-KR" b="1" dirty="0" smtClean="0"/>
              <a:t>[</a:t>
            </a:r>
            <a:r>
              <a:rPr lang="ko-KR" altLang="en-US" b="1" dirty="0" smtClean="0"/>
              <a:t>조회범위설정</a:t>
            </a:r>
            <a:r>
              <a:rPr lang="en-US" altLang="ko-KR" b="1" dirty="0" smtClean="0"/>
              <a:t>] </a:t>
            </a:r>
            <a:r>
              <a:rPr lang="ko-KR" altLang="en-US" b="1" dirty="0" smtClean="0"/>
              <a:t>창이 </a:t>
            </a:r>
            <a:r>
              <a:rPr lang="ko-KR" altLang="en-US" b="1" dirty="0" err="1" smtClean="0"/>
              <a:t>열리게됩니다</a:t>
            </a:r>
            <a:r>
              <a:rPr lang="en-US" altLang="ko-KR" b="1" dirty="0" smtClean="0"/>
              <a:t>.</a:t>
            </a:r>
            <a:endParaRPr lang="en-US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1113935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358</Words>
  <Application>Microsoft Office PowerPoint</Application>
  <PresentationFormat>화면 슬라이드 쇼(4:3)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Arial Unicode MS</vt:lpstr>
      <vt:lpstr>HY헤드라인M</vt:lpstr>
      <vt:lpstr>맑은 고딕</vt:lpstr>
      <vt:lpstr>Arial</vt:lpstr>
      <vt:lpstr>Office 테마</vt:lpstr>
      <vt:lpstr>VMS – TREND VIEWER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Owner</dc:creator>
  <cp:lastModifiedBy>김치균</cp:lastModifiedBy>
  <cp:revision>151</cp:revision>
  <dcterms:created xsi:type="dcterms:W3CDTF">2013-11-26T06:56:51Z</dcterms:created>
  <dcterms:modified xsi:type="dcterms:W3CDTF">2015-03-25T23:57:44Z</dcterms:modified>
</cp:coreProperties>
</file>